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35ED1-60F6-4FDF-A1EF-18BCA16E18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ED4D34D-E273-4186-BA13-DEF06590C5D5}">
      <dgm:prSet phldrT="[Tekst]"/>
      <dgm:spPr/>
      <dgm:t>
        <a:bodyPr/>
        <a:lstStyle/>
        <a:p>
          <a:r>
            <a:rPr lang="nb-NO" dirty="0"/>
            <a:t>STYRET</a:t>
          </a:r>
        </a:p>
        <a:p>
          <a:r>
            <a:rPr lang="nb-NO" dirty="0"/>
            <a:t>(Øyvind, Helene, Eva, Hege, Ivar, Knut (Terje)</a:t>
          </a:r>
        </a:p>
      </dgm:t>
    </dgm:pt>
    <dgm:pt modelId="{56FAD0B6-6EDF-4698-B9FC-E90EAB6BD103}" type="parTrans" cxnId="{359E0875-EB08-4EAC-B64D-E25938F839B9}">
      <dgm:prSet/>
      <dgm:spPr/>
      <dgm:t>
        <a:bodyPr/>
        <a:lstStyle/>
        <a:p>
          <a:endParaRPr lang="nb-NO"/>
        </a:p>
      </dgm:t>
    </dgm:pt>
    <dgm:pt modelId="{9D52E28D-8982-475F-A29D-5D3249E9DDC3}" type="sibTrans" cxnId="{359E0875-EB08-4EAC-B64D-E25938F839B9}">
      <dgm:prSet/>
      <dgm:spPr/>
      <dgm:t>
        <a:bodyPr/>
        <a:lstStyle/>
        <a:p>
          <a:endParaRPr lang="nb-NO"/>
        </a:p>
      </dgm:t>
    </dgm:pt>
    <dgm:pt modelId="{E3DA19AB-3D9A-4BF9-9CD1-6222B31EEF32}" type="asst">
      <dgm:prSet phldrT="[Tekst]"/>
      <dgm:spPr/>
      <dgm:t>
        <a:bodyPr/>
        <a:lstStyle/>
        <a:p>
          <a:r>
            <a:rPr lang="nb-NO" dirty="0"/>
            <a:t>Kasserer (Knut)</a:t>
          </a:r>
        </a:p>
      </dgm:t>
    </dgm:pt>
    <dgm:pt modelId="{5CDB62A7-6CCB-4CD1-A77E-B8A22B70884D}" type="parTrans" cxnId="{DBE7B089-9D94-43FF-92C4-5F1F6C6825AB}">
      <dgm:prSet/>
      <dgm:spPr/>
      <dgm:t>
        <a:bodyPr/>
        <a:lstStyle/>
        <a:p>
          <a:endParaRPr lang="nb-NO"/>
        </a:p>
      </dgm:t>
    </dgm:pt>
    <dgm:pt modelId="{A5B84DB5-5CA4-4E7F-9E20-04C7F74D122C}" type="sibTrans" cxnId="{DBE7B089-9D94-43FF-92C4-5F1F6C6825AB}">
      <dgm:prSet/>
      <dgm:spPr/>
      <dgm:t>
        <a:bodyPr/>
        <a:lstStyle/>
        <a:p>
          <a:endParaRPr lang="nb-NO"/>
        </a:p>
      </dgm:t>
    </dgm:pt>
    <dgm:pt modelId="{19530DB1-CFDE-4E23-9BA1-1642130E92DF}">
      <dgm:prSet phldrT="[Tekst]"/>
      <dgm:spPr/>
      <dgm:t>
        <a:bodyPr/>
        <a:lstStyle/>
        <a:p>
          <a:r>
            <a:rPr lang="nb-NO" dirty="0"/>
            <a:t>Sport (Helene Abusdal)</a:t>
          </a:r>
        </a:p>
      </dgm:t>
    </dgm:pt>
    <dgm:pt modelId="{1E1788E4-E387-41A6-BBAF-6C4C7E59779F}" type="parTrans" cxnId="{9E77548E-669A-45CC-8E83-382443C3FD90}">
      <dgm:prSet/>
      <dgm:spPr/>
      <dgm:t>
        <a:bodyPr/>
        <a:lstStyle/>
        <a:p>
          <a:endParaRPr lang="nb-NO"/>
        </a:p>
      </dgm:t>
    </dgm:pt>
    <dgm:pt modelId="{640C2956-D69E-4331-9656-3FCA8EBED5ED}" type="sibTrans" cxnId="{9E77548E-669A-45CC-8E83-382443C3FD90}">
      <dgm:prSet/>
      <dgm:spPr/>
      <dgm:t>
        <a:bodyPr/>
        <a:lstStyle/>
        <a:p>
          <a:endParaRPr lang="nb-NO"/>
        </a:p>
      </dgm:t>
    </dgm:pt>
    <dgm:pt modelId="{508B3BC6-EBB9-410B-B5C3-98C265A441A7}">
      <dgm:prSet phldrT="[Tekst]"/>
      <dgm:spPr/>
      <dgm:t>
        <a:bodyPr/>
        <a:lstStyle/>
        <a:p>
          <a:r>
            <a:rPr lang="nb-NO" dirty="0"/>
            <a:t>Internat (Eva Marum)</a:t>
          </a:r>
        </a:p>
      </dgm:t>
    </dgm:pt>
    <dgm:pt modelId="{179C4611-C73F-4358-B259-711264DCF976}" type="parTrans" cxnId="{A8AF8B96-63D4-4E3B-809C-3FB537177AE3}">
      <dgm:prSet/>
      <dgm:spPr/>
      <dgm:t>
        <a:bodyPr/>
        <a:lstStyle/>
        <a:p>
          <a:endParaRPr lang="nb-NO"/>
        </a:p>
      </dgm:t>
    </dgm:pt>
    <dgm:pt modelId="{AD1955BE-61A0-472A-989C-3C29ADAA0206}" type="sibTrans" cxnId="{A8AF8B96-63D4-4E3B-809C-3FB537177AE3}">
      <dgm:prSet/>
      <dgm:spPr/>
      <dgm:t>
        <a:bodyPr/>
        <a:lstStyle/>
        <a:p>
          <a:endParaRPr lang="nb-NO"/>
        </a:p>
      </dgm:t>
    </dgm:pt>
    <dgm:pt modelId="{0A048ECD-0038-46AC-ABC4-8ED813E70929}">
      <dgm:prSet phldrT="[Tekst]"/>
      <dgm:spPr/>
      <dgm:t>
        <a:bodyPr/>
        <a:lstStyle/>
        <a:p>
          <a:r>
            <a:rPr lang="nb-NO" dirty="0"/>
            <a:t>Kafeteria (Hege Tønnessen)</a:t>
          </a:r>
        </a:p>
      </dgm:t>
    </dgm:pt>
    <dgm:pt modelId="{599F613F-0D0B-4C6A-9056-CAF77EB00C44}" type="parTrans" cxnId="{47F906BB-645D-477D-B5CB-1F7E494E2CBA}">
      <dgm:prSet/>
      <dgm:spPr/>
      <dgm:t>
        <a:bodyPr/>
        <a:lstStyle/>
        <a:p>
          <a:endParaRPr lang="nb-NO"/>
        </a:p>
      </dgm:t>
    </dgm:pt>
    <dgm:pt modelId="{50A1DC7C-2769-486D-9621-0102C3941F39}" type="sibTrans" cxnId="{47F906BB-645D-477D-B5CB-1F7E494E2CBA}">
      <dgm:prSet/>
      <dgm:spPr/>
      <dgm:t>
        <a:bodyPr/>
        <a:lstStyle/>
        <a:p>
          <a:endParaRPr lang="nb-NO"/>
        </a:p>
      </dgm:t>
    </dgm:pt>
    <dgm:pt modelId="{A209279B-FEAB-4C5A-92D7-7772323160AE}">
      <dgm:prSet phldrT="[Tekst]"/>
      <dgm:spPr/>
      <dgm:t>
        <a:bodyPr/>
        <a:lstStyle/>
        <a:p>
          <a:r>
            <a:rPr lang="nb-NO" dirty="0"/>
            <a:t>Seniorutvalg</a:t>
          </a:r>
        </a:p>
      </dgm:t>
    </dgm:pt>
    <dgm:pt modelId="{57BFBB0A-A86A-44C5-8086-119D09A8289B}" type="parTrans" cxnId="{49AA925B-AD11-4965-97DB-3B67A0881A92}">
      <dgm:prSet/>
      <dgm:spPr/>
      <dgm:t>
        <a:bodyPr/>
        <a:lstStyle/>
        <a:p>
          <a:endParaRPr lang="nb-NO"/>
        </a:p>
      </dgm:t>
    </dgm:pt>
    <dgm:pt modelId="{EAA5F424-8F7B-4CE9-8B63-180E5AFB74D8}" type="sibTrans" cxnId="{49AA925B-AD11-4965-97DB-3B67A0881A92}">
      <dgm:prSet/>
      <dgm:spPr/>
      <dgm:t>
        <a:bodyPr/>
        <a:lstStyle/>
        <a:p>
          <a:endParaRPr lang="nb-NO"/>
        </a:p>
      </dgm:t>
    </dgm:pt>
    <dgm:pt modelId="{CE313E02-51D9-4DCA-AECA-9C2840C8FE7C}">
      <dgm:prSet phldrT="[Tekst]"/>
      <dgm:spPr/>
      <dgm:t>
        <a:bodyPr/>
        <a:lstStyle/>
        <a:p>
          <a:r>
            <a:rPr lang="nb-NO" dirty="0"/>
            <a:t>Juniorutvalg</a:t>
          </a:r>
        </a:p>
      </dgm:t>
    </dgm:pt>
    <dgm:pt modelId="{BF3CFAF9-C3D7-4B66-94CF-C34175809DA2}" type="parTrans" cxnId="{29C97F99-AB4B-40F2-A9FD-81A96AD45883}">
      <dgm:prSet/>
      <dgm:spPr/>
      <dgm:t>
        <a:bodyPr/>
        <a:lstStyle/>
        <a:p>
          <a:endParaRPr lang="nb-NO"/>
        </a:p>
      </dgm:t>
    </dgm:pt>
    <dgm:pt modelId="{D83D518A-5195-4855-9E24-4C96A00B9601}" type="sibTrans" cxnId="{29C97F99-AB4B-40F2-A9FD-81A96AD45883}">
      <dgm:prSet/>
      <dgm:spPr/>
      <dgm:t>
        <a:bodyPr/>
        <a:lstStyle/>
        <a:p>
          <a:endParaRPr lang="nb-NO"/>
        </a:p>
      </dgm:t>
    </dgm:pt>
    <dgm:pt modelId="{EB6C40B7-14D5-4C66-A2AF-28E7ACB0F247}">
      <dgm:prSet phldrT="[Tekst]"/>
      <dgm:spPr/>
      <dgm:t>
        <a:bodyPr/>
        <a:lstStyle/>
        <a:p>
          <a:r>
            <a:rPr lang="nb-NO" dirty="0"/>
            <a:t>Trenere</a:t>
          </a:r>
        </a:p>
      </dgm:t>
    </dgm:pt>
    <dgm:pt modelId="{4F7F2CC8-EB0A-484F-98BD-9B80481B3818}" type="parTrans" cxnId="{502597E2-FF3F-401F-B7C0-903FFEDCF4BA}">
      <dgm:prSet/>
      <dgm:spPr/>
      <dgm:t>
        <a:bodyPr/>
        <a:lstStyle/>
        <a:p>
          <a:endParaRPr lang="nb-NO"/>
        </a:p>
      </dgm:t>
    </dgm:pt>
    <dgm:pt modelId="{25789739-4EEE-400A-887A-DDFBEA65D32A}" type="sibTrans" cxnId="{502597E2-FF3F-401F-B7C0-903FFEDCF4BA}">
      <dgm:prSet/>
      <dgm:spPr/>
      <dgm:t>
        <a:bodyPr/>
        <a:lstStyle/>
        <a:p>
          <a:endParaRPr lang="nb-NO"/>
        </a:p>
      </dgm:t>
    </dgm:pt>
    <dgm:pt modelId="{10E32E7A-B7F1-4A3A-8D43-BFD206EC9B52}">
      <dgm:prSet phldrT="[Tekst]"/>
      <dgm:spPr/>
      <dgm:t>
        <a:bodyPr/>
        <a:lstStyle/>
        <a:p>
          <a:r>
            <a:rPr lang="nb-NO" dirty="0"/>
            <a:t>Internatgruppe (Eva Marum, Janne Prestvold, Siri Markussen)</a:t>
          </a:r>
        </a:p>
      </dgm:t>
    </dgm:pt>
    <dgm:pt modelId="{5343163E-4B0B-47A3-A462-F189E2E389C3}" type="parTrans" cxnId="{63E9F3BA-5DCA-4ED4-AB1B-C6710C615F91}">
      <dgm:prSet/>
      <dgm:spPr/>
      <dgm:t>
        <a:bodyPr/>
        <a:lstStyle/>
        <a:p>
          <a:endParaRPr lang="nb-NO"/>
        </a:p>
      </dgm:t>
    </dgm:pt>
    <dgm:pt modelId="{CA26FB48-8CF6-4FEA-B2F9-1DF8A3B130FB}" type="sibTrans" cxnId="{63E9F3BA-5DCA-4ED4-AB1B-C6710C615F91}">
      <dgm:prSet/>
      <dgm:spPr/>
      <dgm:t>
        <a:bodyPr/>
        <a:lstStyle/>
        <a:p>
          <a:endParaRPr lang="nb-NO"/>
        </a:p>
      </dgm:t>
    </dgm:pt>
    <dgm:pt modelId="{1CAFA58E-AF84-4993-8C4E-23AF254EE508}">
      <dgm:prSet phldrT="[Tekst]"/>
      <dgm:spPr/>
      <dgm:t>
        <a:bodyPr/>
        <a:lstStyle/>
        <a:p>
          <a:r>
            <a:rPr lang="nb-NO" dirty="0"/>
            <a:t>Senior trim (Ivar </a:t>
          </a:r>
          <a:r>
            <a:rPr lang="nb-NO" dirty="0" err="1"/>
            <a:t>Avenstroup</a:t>
          </a:r>
          <a:r>
            <a:rPr lang="nb-NO" dirty="0"/>
            <a:t>)</a:t>
          </a:r>
        </a:p>
      </dgm:t>
    </dgm:pt>
    <dgm:pt modelId="{924E64D9-9E1A-4623-B23D-27A325C37F0A}" type="parTrans" cxnId="{6548FD65-CDE8-4B73-B3B1-773DC11D4E6E}">
      <dgm:prSet/>
      <dgm:spPr/>
      <dgm:t>
        <a:bodyPr/>
        <a:lstStyle/>
        <a:p>
          <a:endParaRPr lang="nb-NO"/>
        </a:p>
      </dgm:t>
    </dgm:pt>
    <dgm:pt modelId="{57484558-5CA2-44FC-9370-34F499C1B3F6}" type="sibTrans" cxnId="{6548FD65-CDE8-4B73-B3B1-773DC11D4E6E}">
      <dgm:prSet/>
      <dgm:spPr/>
      <dgm:t>
        <a:bodyPr/>
        <a:lstStyle/>
        <a:p>
          <a:endParaRPr lang="nb-NO"/>
        </a:p>
      </dgm:t>
    </dgm:pt>
    <dgm:pt modelId="{00FF2629-8690-49F7-971D-01975FF736FB}">
      <dgm:prSet phldrT="[Tekst]"/>
      <dgm:spPr/>
      <dgm:t>
        <a:bodyPr/>
        <a:lstStyle/>
        <a:p>
          <a:r>
            <a:rPr lang="nb-NO" dirty="0"/>
            <a:t>Økonomi, sponsor (Øyvind Berntsen)</a:t>
          </a:r>
        </a:p>
      </dgm:t>
    </dgm:pt>
    <dgm:pt modelId="{3DBF14C8-81F2-4579-8678-F454E3C83FC1}" type="parTrans" cxnId="{1B981FC9-8F17-451D-A291-1B8E32DFBF6D}">
      <dgm:prSet/>
      <dgm:spPr/>
      <dgm:t>
        <a:bodyPr/>
        <a:lstStyle/>
        <a:p>
          <a:endParaRPr lang="nb-NO"/>
        </a:p>
      </dgm:t>
    </dgm:pt>
    <dgm:pt modelId="{DE350D97-E9BC-480A-BE34-A836500C6A46}" type="sibTrans" cxnId="{1B981FC9-8F17-451D-A291-1B8E32DFBF6D}">
      <dgm:prSet/>
      <dgm:spPr/>
      <dgm:t>
        <a:bodyPr/>
        <a:lstStyle/>
        <a:p>
          <a:endParaRPr lang="nb-NO"/>
        </a:p>
      </dgm:t>
    </dgm:pt>
    <dgm:pt modelId="{5553E341-B530-48D5-B367-DC01DDB13293}">
      <dgm:prSet phldrT="[Tekst]"/>
      <dgm:spPr/>
      <dgm:t>
        <a:bodyPr/>
        <a:lstStyle/>
        <a:p>
          <a:r>
            <a:rPr lang="nb-NO" dirty="0"/>
            <a:t>Turneringer (Knut Abusdal)</a:t>
          </a:r>
        </a:p>
      </dgm:t>
    </dgm:pt>
    <dgm:pt modelId="{3E7F92C2-8CC8-45D3-B9C6-82AD134D95F7}" type="parTrans" cxnId="{10D30709-50A4-4B08-A5B2-FA76EAA95C69}">
      <dgm:prSet/>
      <dgm:spPr/>
      <dgm:t>
        <a:bodyPr/>
        <a:lstStyle/>
        <a:p>
          <a:endParaRPr lang="nb-NO"/>
        </a:p>
      </dgm:t>
    </dgm:pt>
    <dgm:pt modelId="{E1CA99FB-D23B-452E-BA91-FB0D927F6585}" type="sibTrans" cxnId="{10D30709-50A4-4B08-A5B2-FA76EAA95C69}">
      <dgm:prSet/>
      <dgm:spPr/>
      <dgm:t>
        <a:bodyPr/>
        <a:lstStyle/>
        <a:p>
          <a:endParaRPr lang="nb-NO"/>
        </a:p>
      </dgm:t>
    </dgm:pt>
    <dgm:pt modelId="{499F06E6-0301-450A-BF3E-12E0F30855E9}">
      <dgm:prSet phldrT="[Tekst]"/>
      <dgm:spPr/>
      <dgm:t>
        <a:bodyPr/>
        <a:lstStyle/>
        <a:p>
          <a:r>
            <a:rPr lang="nb-NO" dirty="0"/>
            <a:t>Hall (Thor Arne Tønnessen)</a:t>
          </a:r>
        </a:p>
      </dgm:t>
    </dgm:pt>
    <dgm:pt modelId="{B68C586F-E4D7-4149-8119-545CC4F8F114}" type="parTrans" cxnId="{E2475903-5A64-457E-BA3C-A678708FFC17}">
      <dgm:prSet/>
      <dgm:spPr/>
      <dgm:t>
        <a:bodyPr/>
        <a:lstStyle/>
        <a:p>
          <a:endParaRPr lang="nb-NO"/>
        </a:p>
      </dgm:t>
    </dgm:pt>
    <dgm:pt modelId="{492D9C2C-A505-4E87-BB3C-3AC47A45F472}" type="sibTrans" cxnId="{E2475903-5A64-457E-BA3C-A678708FFC17}">
      <dgm:prSet/>
      <dgm:spPr/>
      <dgm:t>
        <a:bodyPr/>
        <a:lstStyle/>
        <a:p>
          <a:endParaRPr lang="nb-NO"/>
        </a:p>
      </dgm:t>
    </dgm:pt>
    <dgm:pt modelId="{19E0A3A3-0299-4136-9E61-F43E27C7889B}" type="pres">
      <dgm:prSet presAssocID="{29935ED1-60F6-4FDF-A1EF-18BCA16E18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72A9E4-C98F-4206-BBEF-177E7A7BE9A7}" type="pres">
      <dgm:prSet presAssocID="{EED4D34D-E273-4186-BA13-DEF06590C5D5}" presName="hierRoot1" presStyleCnt="0">
        <dgm:presLayoutVars>
          <dgm:hierBranch val="init"/>
        </dgm:presLayoutVars>
      </dgm:prSet>
      <dgm:spPr/>
    </dgm:pt>
    <dgm:pt modelId="{F23DAA38-7E33-4D28-8129-34DACF5079E4}" type="pres">
      <dgm:prSet presAssocID="{EED4D34D-E273-4186-BA13-DEF06590C5D5}" presName="rootComposite1" presStyleCnt="0"/>
      <dgm:spPr/>
    </dgm:pt>
    <dgm:pt modelId="{4CC400D6-2CF7-4853-B22D-9856767DD811}" type="pres">
      <dgm:prSet presAssocID="{EED4D34D-E273-4186-BA13-DEF06590C5D5}" presName="rootText1" presStyleLbl="node0" presStyleIdx="0" presStyleCnt="1">
        <dgm:presLayoutVars>
          <dgm:chPref val="3"/>
        </dgm:presLayoutVars>
      </dgm:prSet>
      <dgm:spPr/>
    </dgm:pt>
    <dgm:pt modelId="{1A7C104A-A780-49D2-A7AD-F6B50F026436}" type="pres">
      <dgm:prSet presAssocID="{EED4D34D-E273-4186-BA13-DEF06590C5D5}" presName="rootConnector1" presStyleLbl="node1" presStyleIdx="0" presStyleCnt="0"/>
      <dgm:spPr/>
    </dgm:pt>
    <dgm:pt modelId="{F00F08F6-C250-468C-A1C5-238701E27398}" type="pres">
      <dgm:prSet presAssocID="{EED4D34D-E273-4186-BA13-DEF06590C5D5}" presName="hierChild2" presStyleCnt="0"/>
      <dgm:spPr/>
    </dgm:pt>
    <dgm:pt modelId="{B3F437ED-3944-42C3-AE6B-11611EB81562}" type="pres">
      <dgm:prSet presAssocID="{3DBF14C8-81F2-4579-8678-F454E3C83FC1}" presName="Name37" presStyleLbl="parChTrans1D2" presStyleIdx="0" presStyleCnt="7"/>
      <dgm:spPr/>
    </dgm:pt>
    <dgm:pt modelId="{2AAA4030-7BE0-42E0-A2B3-67E14B5BBB6A}" type="pres">
      <dgm:prSet presAssocID="{00FF2629-8690-49F7-971D-01975FF736FB}" presName="hierRoot2" presStyleCnt="0">
        <dgm:presLayoutVars>
          <dgm:hierBranch val="init"/>
        </dgm:presLayoutVars>
      </dgm:prSet>
      <dgm:spPr/>
    </dgm:pt>
    <dgm:pt modelId="{46ECE842-6949-41BB-AD17-C4A9B3FCE508}" type="pres">
      <dgm:prSet presAssocID="{00FF2629-8690-49F7-971D-01975FF736FB}" presName="rootComposite" presStyleCnt="0"/>
      <dgm:spPr/>
    </dgm:pt>
    <dgm:pt modelId="{B336B7B3-3B5F-4385-9BD7-0D1344E8644D}" type="pres">
      <dgm:prSet presAssocID="{00FF2629-8690-49F7-971D-01975FF736FB}" presName="rootText" presStyleLbl="node2" presStyleIdx="0" presStyleCnt="6">
        <dgm:presLayoutVars>
          <dgm:chPref val="3"/>
        </dgm:presLayoutVars>
      </dgm:prSet>
      <dgm:spPr/>
    </dgm:pt>
    <dgm:pt modelId="{3764EFCB-5598-4666-BB0C-B84BB75AB961}" type="pres">
      <dgm:prSet presAssocID="{00FF2629-8690-49F7-971D-01975FF736FB}" presName="rootConnector" presStyleLbl="node2" presStyleIdx="0" presStyleCnt="6"/>
      <dgm:spPr/>
    </dgm:pt>
    <dgm:pt modelId="{7B3F342C-CA3B-4674-AE64-BE9A1DE90D95}" type="pres">
      <dgm:prSet presAssocID="{00FF2629-8690-49F7-971D-01975FF736FB}" presName="hierChild4" presStyleCnt="0"/>
      <dgm:spPr/>
    </dgm:pt>
    <dgm:pt modelId="{AE46FDCC-A706-4FD7-917D-818F0531E782}" type="pres">
      <dgm:prSet presAssocID="{00FF2629-8690-49F7-971D-01975FF736FB}" presName="hierChild5" presStyleCnt="0"/>
      <dgm:spPr/>
    </dgm:pt>
    <dgm:pt modelId="{79EC6A19-3940-4CA1-B1AD-9AAAE72C568A}" type="pres">
      <dgm:prSet presAssocID="{1E1788E4-E387-41A6-BBAF-6C4C7E59779F}" presName="Name37" presStyleLbl="parChTrans1D2" presStyleIdx="1" presStyleCnt="7"/>
      <dgm:spPr/>
    </dgm:pt>
    <dgm:pt modelId="{012C28DA-1B20-4BBA-8FBE-A440988EA684}" type="pres">
      <dgm:prSet presAssocID="{19530DB1-CFDE-4E23-9BA1-1642130E92DF}" presName="hierRoot2" presStyleCnt="0">
        <dgm:presLayoutVars>
          <dgm:hierBranch val="init"/>
        </dgm:presLayoutVars>
      </dgm:prSet>
      <dgm:spPr/>
    </dgm:pt>
    <dgm:pt modelId="{F1CA705B-0423-4B9D-BE4C-3E0962324AA1}" type="pres">
      <dgm:prSet presAssocID="{19530DB1-CFDE-4E23-9BA1-1642130E92DF}" presName="rootComposite" presStyleCnt="0"/>
      <dgm:spPr/>
    </dgm:pt>
    <dgm:pt modelId="{C13DF837-E77D-4E6E-A1E7-BC065FE3CBC0}" type="pres">
      <dgm:prSet presAssocID="{19530DB1-CFDE-4E23-9BA1-1642130E92DF}" presName="rootText" presStyleLbl="node2" presStyleIdx="1" presStyleCnt="6">
        <dgm:presLayoutVars>
          <dgm:chPref val="3"/>
        </dgm:presLayoutVars>
      </dgm:prSet>
      <dgm:spPr/>
    </dgm:pt>
    <dgm:pt modelId="{C39BED7A-D02D-41F9-B292-2DF9547276C7}" type="pres">
      <dgm:prSet presAssocID="{19530DB1-CFDE-4E23-9BA1-1642130E92DF}" presName="rootConnector" presStyleLbl="node2" presStyleIdx="1" presStyleCnt="6"/>
      <dgm:spPr/>
    </dgm:pt>
    <dgm:pt modelId="{856657E3-4A42-46EA-8F12-7A2E5B5CE07E}" type="pres">
      <dgm:prSet presAssocID="{19530DB1-CFDE-4E23-9BA1-1642130E92DF}" presName="hierChild4" presStyleCnt="0"/>
      <dgm:spPr/>
    </dgm:pt>
    <dgm:pt modelId="{80B183DF-1D79-4039-BBF5-D8C922359152}" type="pres">
      <dgm:prSet presAssocID="{57BFBB0A-A86A-44C5-8086-119D09A8289B}" presName="Name37" presStyleLbl="parChTrans1D3" presStyleIdx="0" presStyleCnt="5"/>
      <dgm:spPr/>
    </dgm:pt>
    <dgm:pt modelId="{1E0D077C-3A5B-40A3-ACB1-AFB8390025C7}" type="pres">
      <dgm:prSet presAssocID="{A209279B-FEAB-4C5A-92D7-7772323160AE}" presName="hierRoot2" presStyleCnt="0">
        <dgm:presLayoutVars>
          <dgm:hierBranch val="init"/>
        </dgm:presLayoutVars>
      </dgm:prSet>
      <dgm:spPr/>
    </dgm:pt>
    <dgm:pt modelId="{88D94572-4F45-46D1-93D2-48D907720109}" type="pres">
      <dgm:prSet presAssocID="{A209279B-FEAB-4C5A-92D7-7772323160AE}" presName="rootComposite" presStyleCnt="0"/>
      <dgm:spPr/>
    </dgm:pt>
    <dgm:pt modelId="{B1C901F7-947A-4CB4-8C84-9ABBA466C682}" type="pres">
      <dgm:prSet presAssocID="{A209279B-FEAB-4C5A-92D7-7772323160AE}" presName="rootText" presStyleLbl="node3" presStyleIdx="0" presStyleCnt="5">
        <dgm:presLayoutVars>
          <dgm:chPref val="3"/>
        </dgm:presLayoutVars>
      </dgm:prSet>
      <dgm:spPr/>
    </dgm:pt>
    <dgm:pt modelId="{66EF400F-6348-493D-AF3E-7B028B923578}" type="pres">
      <dgm:prSet presAssocID="{A209279B-FEAB-4C5A-92D7-7772323160AE}" presName="rootConnector" presStyleLbl="node3" presStyleIdx="0" presStyleCnt="5"/>
      <dgm:spPr/>
    </dgm:pt>
    <dgm:pt modelId="{8DDDC99B-0283-4F85-B715-347D50661810}" type="pres">
      <dgm:prSet presAssocID="{A209279B-FEAB-4C5A-92D7-7772323160AE}" presName="hierChild4" presStyleCnt="0"/>
      <dgm:spPr/>
    </dgm:pt>
    <dgm:pt modelId="{28D1353B-B681-47B5-865A-2CE66D760480}" type="pres">
      <dgm:prSet presAssocID="{A209279B-FEAB-4C5A-92D7-7772323160AE}" presName="hierChild5" presStyleCnt="0"/>
      <dgm:spPr/>
    </dgm:pt>
    <dgm:pt modelId="{6098F26C-5308-4342-9123-B38C291BBF0B}" type="pres">
      <dgm:prSet presAssocID="{BF3CFAF9-C3D7-4B66-94CF-C34175809DA2}" presName="Name37" presStyleLbl="parChTrans1D3" presStyleIdx="1" presStyleCnt="5"/>
      <dgm:spPr/>
    </dgm:pt>
    <dgm:pt modelId="{A1A8902A-BFF4-41D2-8062-78BD11523D37}" type="pres">
      <dgm:prSet presAssocID="{CE313E02-51D9-4DCA-AECA-9C2840C8FE7C}" presName="hierRoot2" presStyleCnt="0">
        <dgm:presLayoutVars>
          <dgm:hierBranch val="init"/>
        </dgm:presLayoutVars>
      </dgm:prSet>
      <dgm:spPr/>
    </dgm:pt>
    <dgm:pt modelId="{BF95E94B-F38D-4A37-B6FC-AF5AD884C076}" type="pres">
      <dgm:prSet presAssocID="{CE313E02-51D9-4DCA-AECA-9C2840C8FE7C}" presName="rootComposite" presStyleCnt="0"/>
      <dgm:spPr/>
    </dgm:pt>
    <dgm:pt modelId="{30EC2BFB-0807-4B1D-9DB5-D830612BBF1E}" type="pres">
      <dgm:prSet presAssocID="{CE313E02-51D9-4DCA-AECA-9C2840C8FE7C}" presName="rootText" presStyleLbl="node3" presStyleIdx="1" presStyleCnt="5">
        <dgm:presLayoutVars>
          <dgm:chPref val="3"/>
        </dgm:presLayoutVars>
      </dgm:prSet>
      <dgm:spPr/>
    </dgm:pt>
    <dgm:pt modelId="{656696BE-57C1-4B55-8DE2-1B2D6536D877}" type="pres">
      <dgm:prSet presAssocID="{CE313E02-51D9-4DCA-AECA-9C2840C8FE7C}" presName="rootConnector" presStyleLbl="node3" presStyleIdx="1" presStyleCnt="5"/>
      <dgm:spPr/>
    </dgm:pt>
    <dgm:pt modelId="{792AB5CF-243D-42C6-AC1A-C5AD14DDD136}" type="pres">
      <dgm:prSet presAssocID="{CE313E02-51D9-4DCA-AECA-9C2840C8FE7C}" presName="hierChild4" presStyleCnt="0"/>
      <dgm:spPr/>
    </dgm:pt>
    <dgm:pt modelId="{A7ECD88B-CAB2-472E-BB39-C45CFA2C1A36}" type="pres">
      <dgm:prSet presAssocID="{CE313E02-51D9-4DCA-AECA-9C2840C8FE7C}" presName="hierChild5" presStyleCnt="0"/>
      <dgm:spPr/>
    </dgm:pt>
    <dgm:pt modelId="{AD66CD79-4766-48FD-8AE8-6B0E505DAD89}" type="pres">
      <dgm:prSet presAssocID="{4F7F2CC8-EB0A-484F-98BD-9B80481B3818}" presName="Name37" presStyleLbl="parChTrans1D3" presStyleIdx="2" presStyleCnt="5"/>
      <dgm:spPr/>
    </dgm:pt>
    <dgm:pt modelId="{E8B5A848-7DD4-47DF-9E53-8CDE495FA74C}" type="pres">
      <dgm:prSet presAssocID="{EB6C40B7-14D5-4C66-A2AF-28E7ACB0F247}" presName="hierRoot2" presStyleCnt="0">
        <dgm:presLayoutVars>
          <dgm:hierBranch val="init"/>
        </dgm:presLayoutVars>
      </dgm:prSet>
      <dgm:spPr/>
    </dgm:pt>
    <dgm:pt modelId="{662B9B07-DAD4-45BB-BE59-4326B4A83249}" type="pres">
      <dgm:prSet presAssocID="{EB6C40B7-14D5-4C66-A2AF-28E7ACB0F247}" presName="rootComposite" presStyleCnt="0"/>
      <dgm:spPr/>
    </dgm:pt>
    <dgm:pt modelId="{7466ED2A-EE72-42D7-86E3-6B9A20DF9C7B}" type="pres">
      <dgm:prSet presAssocID="{EB6C40B7-14D5-4C66-A2AF-28E7ACB0F247}" presName="rootText" presStyleLbl="node3" presStyleIdx="2" presStyleCnt="5">
        <dgm:presLayoutVars>
          <dgm:chPref val="3"/>
        </dgm:presLayoutVars>
      </dgm:prSet>
      <dgm:spPr/>
    </dgm:pt>
    <dgm:pt modelId="{D7F3C51E-B653-4CA2-80BC-207DDB786C49}" type="pres">
      <dgm:prSet presAssocID="{EB6C40B7-14D5-4C66-A2AF-28E7ACB0F247}" presName="rootConnector" presStyleLbl="node3" presStyleIdx="2" presStyleCnt="5"/>
      <dgm:spPr/>
    </dgm:pt>
    <dgm:pt modelId="{4DC9B9D4-DEC6-41D1-AA6B-7E76C51C3953}" type="pres">
      <dgm:prSet presAssocID="{EB6C40B7-14D5-4C66-A2AF-28E7ACB0F247}" presName="hierChild4" presStyleCnt="0"/>
      <dgm:spPr/>
    </dgm:pt>
    <dgm:pt modelId="{A5F1BE42-1260-4E6D-9247-46370F9692A5}" type="pres">
      <dgm:prSet presAssocID="{EB6C40B7-14D5-4C66-A2AF-28E7ACB0F247}" presName="hierChild5" presStyleCnt="0"/>
      <dgm:spPr/>
    </dgm:pt>
    <dgm:pt modelId="{BEBFD910-256A-4DCE-9B45-BA1DF0A3768D}" type="pres">
      <dgm:prSet presAssocID="{19530DB1-CFDE-4E23-9BA1-1642130E92DF}" presName="hierChild5" presStyleCnt="0"/>
      <dgm:spPr/>
    </dgm:pt>
    <dgm:pt modelId="{3A44401D-CE44-430B-AD04-17EE2A7787B6}" type="pres">
      <dgm:prSet presAssocID="{179C4611-C73F-4358-B259-711264DCF976}" presName="Name37" presStyleLbl="parChTrans1D2" presStyleIdx="2" presStyleCnt="7"/>
      <dgm:spPr/>
    </dgm:pt>
    <dgm:pt modelId="{1A4C2079-72FC-466C-97F6-10477073829A}" type="pres">
      <dgm:prSet presAssocID="{508B3BC6-EBB9-410B-B5C3-98C265A441A7}" presName="hierRoot2" presStyleCnt="0">
        <dgm:presLayoutVars>
          <dgm:hierBranch val="init"/>
        </dgm:presLayoutVars>
      </dgm:prSet>
      <dgm:spPr/>
    </dgm:pt>
    <dgm:pt modelId="{BD22B971-CD0C-4EC9-9B2F-E01B132300AF}" type="pres">
      <dgm:prSet presAssocID="{508B3BC6-EBB9-410B-B5C3-98C265A441A7}" presName="rootComposite" presStyleCnt="0"/>
      <dgm:spPr/>
    </dgm:pt>
    <dgm:pt modelId="{086D7119-519D-42CC-BF12-398115508961}" type="pres">
      <dgm:prSet presAssocID="{508B3BC6-EBB9-410B-B5C3-98C265A441A7}" presName="rootText" presStyleLbl="node2" presStyleIdx="2" presStyleCnt="6">
        <dgm:presLayoutVars>
          <dgm:chPref val="3"/>
        </dgm:presLayoutVars>
      </dgm:prSet>
      <dgm:spPr/>
    </dgm:pt>
    <dgm:pt modelId="{2890744F-AE19-485B-BF77-2CF26EC23B12}" type="pres">
      <dgm:prSet presAssocID="{508B3BC6-EBB9-410B-B5C3-98C265A441A7}" presName="rootConnector" presStyleLbl="node2" presStyleIdx="2" presStyleCnt="6"/>
      <dgm:spPr/>
    </dgm:pt>
    <dgm:pt modelId="{1574F9DB-972D-4C00-8DBA-A3FB973FBDA1}" type="pres">
      <dgm:prSet presAssocID="{508B3BC6-EBB9-410B-B5C3-98C265A441A7}" presName="hierChild4" presStyleCnt="0"/>
      <dgm:spPr/>
    </dgm:pt>
    <dgm:pt modelId="{6D5FB8E0-40D8-402A-BC32-D525ED6B2E4A}" type="pres">
      <dgm:prSet presAssocID="{5343163E-4B0B-47A3-A462-F189E2E389C3}" presName="Name37" presStyleLbl="parChTrans1D3" presStyleIdx="3" presStyleCnt="5"/>
      <dgm:spPr/>
    </dgm:pt>
    <dgm:pt modelId="{D20093AD-4F3F-42E5-97D6-B42E9F022574}" type="pres">
      <dgm:prSet presAssocID="{10E32E7A-B7F1-4A3A-8D43-BFD206EC9B52}" presName="hierRoot2" presStyleCnt="0">
        <dgm:presLayoutVars>
          <dgm:hierBranch val="init"/>
        </dgm:presLayoutVars>
      </dgm:prSet>
      <dgm:spPr/>
    </dgm:pt>
    <dgm:pt modelId="{783827AF-C099-4BA7-8A00-7989387AFEC2}" type="pres">
      <dgm:prSet presAssocID="{10E32E7A-B7F1-4A3A-8D43-BFD206EC9B52}" presName="rootComposite" presStyleCnt="0"/>
      <dgm:spPr/>
    </dgm:pt>
    <dgm:pt modelId="{B12ED1E6-0E38-4AEE-9F6C-E876A3D6C33A}" type="pres">
      <dgm:prSet presAssocID="{10E32E7A-B7F1-4A3A-8D43-BFD206EC9B52}" presName="rootText" presStyleLbl="node3" presStyleIdx="3" presStyleCnt="5">
        <dgm:presLayoutVars>
          <dgm:chPref val="3"/>
        </dgm:presLayoutVars>
      </dgm:prSet>
      <dgm:spPr/>
    </dgm:pt>
    <dgm:pt modelId="{EAEE4D01-93D0-4E2A-867A-F0EB4F4FD86A}" type="pres">
      <dgm:prSet presAssocID="{10E32E7A-B7F1-4A3A-8D43-BFD206EC9B52}" presName="rootConnector" presStyleLbl="node3" presStyleIdx="3" presStyleCnt="5"/>
      <dgm:spPr/>
    </dgm:pt>
    <dgm:pt modelId="{9929E48F-D68B-4BC0-8C60-75CFED1B556A}" type="pres">
      <dgm:prSet presAssocID="{10E32E7A-B7F1-4A3A-8D43-BFD206EC9B52}" presName="hierChild4" presStyleCnt="0"/>
      <dgm:spPr/>
    </dgm:pt>
    <dgm:pt modelId="{C5BA8C0F-3A21-4C16-BDDD-9A2E1240810E}" type="pres">
      <dgm:prSet presAssocID="{10E32E7A-B7F1-4A3A-8D43-BFD206EC9B52}" presName="hierChild5" presStyleCnt="0"/>
      <dgm:spPr/>
    </dgm:pt>
    <dgm:pt modelId="{C80CAB3C-0160-4D89-845E-504AED54C976}" type="pres">
      <dgm:prSet presAssocID="{508B3BC6-EBB9-410B-B5C3-98C265A441A7}" presName="hierChild5" presStyleCnt="0"/>
      <dgm:spPr/>
    </dgm:pt>
    <dgm:pt modelId="{C7E970A5-EC7D-4A9E-A821-68B449C3B943}" type="pres">
      <dgm:prSet presAssocID="{599F613F-0D0B-4C6A-9056-CAF77EB00C44}" presName="Name37" presStyleLbl="parChTrans1D2" presStyleIdx="3" presStyleCnt="7"/>
      <dgm:spPr/>
    </dgm:pt>
    <dgm:pt modelId="{4C072012-C80E-4A97-8C26-0913DF2210B7}" type="pres">
      <dgm:prSet presAssocID="{0A048ECD-0038-46AC-ABC4-8ED813E70929}" presName="hierRoot2" presStyleCnt="0">
        <dgm:presLayoutVars>
          <dgm:hierBranch val="init"/>
        </dgm:presLayoutVars>
      </dgm:prSet>
      <dgm:spPr/>
    </dgm:pt>
    <dgm:pt modelId="{B727817C-A1EC-4612-A3E5-EED9486D3065}" type="pres">
      <dgm:prSet presAssocID="{0A048ECD-0038-46AC-ABC4-8ED813E70929}" presName="rootComposite" presStyleCnt="0"/>
      <dgm:spPr/>
    </dgm:pt>
    <dgm:pt modelId="{C8A2211F-4DF7-4B8E-9E52-012798FA70E7}" type="pres">
      <dgm:prSet presAssocID="{0A048ECD-0038-46AC-ABC4-8ED813E70929}" presName="rootText" presStyleLbl="node2" presStyleIdx="3" presStyleCnt="6">
        <dgm:presLayoutVars>
          <dgm:chPref val="3"/>
        </dgm:presLayoutVars>
      </dgm:prSet>
      <dgm:spPr/>
    </dgm:pt>
    <dgm:pt modelId="{0DF9B2C4-5BD4-4E95-8F8B-337487A99ED4}" type="pres">
      <dgm:prSet presAssocID="{0A048ECD-0038-46AC-ABC4-8ED813E70929}" presName="rootConnector" presStyleLbl="node2" presStyleIdx="3" presStyleCnt="6"/>
      <dgm:spPr/>
    </dgm:pt>
    <dgm:pt modelId="{E5499F4A-C8BE-4374-8C3F-5AEE12B09636}" type="pres">
      <dgm:prSet presAssocID="{0A048ECD-0038-46AC-ABC4-8ED813E70929}" presName="hierChild4" presStyleCnt="0"/>
      <dgm:spPr/>
    </dgm:pt>
    <dgm:pt modelId="{EBA871E6-5C4D-4846-8C14-20C4A97955B2}" type="pres">
      <dgm:prSet presAssocID="{0A048ECD-0038-46AC-ABC4-8ED813E70929}" presName="hierChild5" presStyleCnt="0"/>
      <dgm:spPr/>
    </dgm:pt>
    <dgm:pt modelId="{D2C3881B-9050-4120-A379-F495F10B362D}" type="pres">
      <dgm:prSet presAssocID="{924E64D9-9E1A-4623-B23D-27A325C37F0A}" presName="Name37" presStyleLbl="parChTrans1D2" presStyleIdx="4" presStyleCnt="7"/>
      <dgm:spPr/>
    </dgm:pt>
    <dgm:pt modelId="{16B22B97-AA3F-4CA5-89F7-A489DFE181F7}" type="pres">
      <dgm:prSet presAssocID="{1CAFA58E-AF84-4993-8C4E-23AF254EE508}" presName="hierRoot2" presStyleCnt="0">
        <dgm:presLayoutVars>
          <dgm:hierBranch val="init"/>
        </dgm:presLayoutVars>
      </dgm:prSet>
      <dgm:spPr/>
    </dgm:pt>
    <dgm:pt modelId="{32F811F4-84E4-49D0-BC40-C673934DB1EC}" type="pres">
      <dgm:prSet presAssocID="{1CAFA58E-AF84-4993-8C4E-23AF254EE508}" presName="rootComposite" presStyleCnt="0"/>
      <dgm:spPr/>
    </dgm:pt>
    <dgm:pt modelId="{5194AD88-A4C8-45B4-9CB0-1CF091CC5D2E}" type="pres">
      <dgm:prSet presAssocID="{1CAFA58E-AF84-4993-8C4E-23AF254EE508}" presName="rootText" presStyleLbl="node2" presStyleIdx="4" presStyleCnt="6">
        <dgm:presLayoutVars>
          <dgm:chPref val="3"/>
        </dgm:presLayoutVars>
      </dgm:prSet>
      <dgm:spPr/>
    </dgm:pt>
    <dgm:pt modelId="{06CEAC04-968B-483C-B08B-A0E2E641C6C9}" type="pres">
      <dgm:prSet presAssocID="{1CAFA58E-AF84-4993-8C4E-23AF254EE508}" presName="rootConnector" presStyleLbl="node2" presStyleIdx="4" presStyleCnt="6"/>
      <dgm:spPr/>
    </dgm:pt>
    <dgm:pt modelId="{4D1BDF35-981B-4945-A1B8-0CC599945F4A}" type="pres">
      <dgm:prSet presAssocID="{1CAFA58E-AF84-4993-8C4E-23AF254EE508}" presName="hierChild4" presStyleCnt="0"/>
      <dgm:spPr/>
    </dgm:pt>
    <dgm:pt modelId="{002EE88B-9A57-4676-BDD4-FDCE02204596}" type="pres">
      <dgm:prSet presAssocID="{1CAFA58E-AF84-4993-8C4E-23AF254EE508}" presName="hierChild5" presStyleCnt="0"/>
      <dgm:spPr/>
    </dgm:pt>
    <dgm:pt modelId="{249D2094-95EF-44B9-9E4F-5B9C491397AE}" type="pres">
      <dgm:prSet presAssocID="{3E7F92C2-8CC8-45D3-B9C6-82AD134D95F7}" presName="Name37" presStyleLbl="parChTrans1D2" presStyleIdx="5" presStyleCnt="7"/>
      <dgm:spPr/>
    </dgm:pt>
    <dgm:pt modelId="{80FB34A4-D106-400F-82CA-BFAAFC278B74}" type="pres">
      <dgm:prSet presAssocID="{5553E341-B530-48D5-B367-DC01DDB13293}" presName="hierRoot2" presStyleCnt="0">
        <dgm:presLayoutVars>
          <dgm:hierBranch val="init"/>
        </dgm:presLayoutVars>
      </dgm:prSet>
      <dgm:spPr/>
    </dgm:pt>
    <dgm:pt modelId="{0DD45E81-E5E3-4CDC-9E0F-D41DCCEEFEAF}" type="pres">
      <dgm:prSet presAssocID="{5553E341-B530-48D5-B367-DC01DDB13293}" presName="rootComposite" presStyleCnt="0"/>
      <dgm:spPr/>
    </dgm:pt>
    <dgm:pt modelId="{6AD50A1F-F569-455A-9919-497E537C59D2}" type="pres">
      <dgm:prSet presAssocID="{5553E341-B530-48D5-B367-DC01DDB13293}" presName="rootText" presStyleLbl="node2" presStyleIdx="5" presStyleCnt="6">
        <dgm:presLayoutVars>
          <dgm:chPref val="3"/>
        </dgm:presLayoutVars>
      </dgm:prSet>
      <dgm:spPr/>
    </dgm:pt>
    <dgm:pt modelId="{59B81FBD-480C-497E-9255-455555741507}" type="pres">
      <dgm:prSet presAssocID="{5553E341-B530-48D5-B367-DC01DDB13293}" presName="rootConnector" presStyleLbl="node2" presStyleIdx="5" presStyleCnt="6"/>
      <dgm:spPr/>
    </dgm:pt>
    <dgm:pt modelId="{FA1286FE-A1E3-4035-9AC7-DFEFB2B3FBC5}" type="pres">
      <dgm:prSet presAssocID="{5553E341-B530-48D5-B367-DC01DDB13293}" presName="hierChild4" presStyleCnt="0"/>
      <dgm:spPr/>
    </dgm:pt>
    <dgm:pt modelId="{3001D2F4-A69F-4DDD-8D6A-F14919B2EA55}" type="pres">
      <dgm:prSet presAssocID="{B68C586F-E4D7-4149-8119-545CC4F8F114}" presName="Name37" presStyleLbl="parChTrans1D3" presStyleIdx="4" presStyleCnt="5"/>
      <dgm:spPr/>
    </dgm:pt>
    <dgm:pt modelId="{3C79492A-A844-44B3-8A01-69B67D4AF226}" type="pres">
      <dgm:prSet presAssocID="{499F06E6-0301-450A-BF3E-12E0F30855E9}" presName="hierRoot2" presStyleCnt="0">
        <dgm:presLayoutVars>
          <dgm:hierBranch val="init"/>
        </dgm:presLayoutVars>
      </dgm:prSet>
      <dgm:spPr/>
    </dgm:pt>
    <dgm:pt modelId="{7B3C40A2-50B2-43A1-ADCD-94D44EE26B77}" type="pres">
      <dgm:prSet presAssocID="{499F06E6-0301-450A-BF3E-12E0F30855E9}" presName="rootComposite" presStyleCnt="0"/>
      <dgm:spPr/>
    </dgm:pt>
    <dgm:pt modelId="{A67D3577-2223-456A-8352-5253101A170A}" type="pres">
      <dgm:prSet presAssocID="{499F06E6-0301-450A-BF3E-12E0F30855E9}" presName="rootText" presStyleLbl="node3" presStyleIdx="4" presStyleCnt="5">
        <dgm:presLayoutVars>
          <dgm:chPref val="3"/>
        </dgm:presLayoutVars>
      </dgm:prSet>
      <dgm:spPr/>
    </dgm:pt>
    <dgm:pt modelId="{B26C1993-3B96-4A86-9DDD-B9D99402FCEB}" type="pres">
      <dgm:prSet presAssocID="{499F06E6-0301-450A-BF3E-12E0F30855E9}" presName="rootConnector" presStyleLbl="node3" presStyleIdx="4" presStyleCnt="5"/>
      <dgm:spPr/>
    </dgm:pt>
    <dgm:pt modelId="{62151D9F-99E1-41B9-B8BC-662174F0175A}" type="pres">
      <dgm:prSet presAssocID="{499F06E6-0301-450A-BF3E-12E0F30855E9}" presName="hierChild4" presStyleCnt="0"/>
      <dgm:spPr/>
    </dgm:pt>
    <dgm:pt modelId="{286112E5-7379-45EE-A9A9-1A3614DCF34B}" type="pres">
      <dgm:prSet presAssocID="{499F06E6-0301-450A-BF3E-12E0F30855E9}" presName="hierChild5" presStyleCnt="0"/>
      <dgm:spPr/>
    </dgm:pt>
    <dgm:pt modelId="{0C7FC37C-72F4-49B7-BCEE-A7C7D395222B}" type="pres">
      <dgm:prSet presAssocID="{5553E341-B530-48D5-B367-DC01DDB13293}" presName="hierChild5" presStyleCnt="0"/>
      <dgm:spPr/>
    </dgm:pt>
    <dgm:pt modelId="{D9F3D415-B9F1-4FD1-8394-C1303CF1096E}" type="pres">
      <dgm:prSet presAssocID="{EED4D34D-E273-4186-BA13-DEF06590C5D5}" presName="hierChild3" presStyleCnt="0"/>
      <dgm:spPr/>
    </dgm:pt>
    <dgm:pt modelId="{2DADCA4D-0BA3-4B7A-957B-64C2B958D68D}" type="pres">
      <dgm:prSet presAssocID="{5CDB62A7-6CCB-4CD1-A77E-B8A22B70884D}" presName="Name111" presStyleLbl="parChTrans1D2" presStyleIdx="6" presStyleCnt="7"/>
      <dgm:spPr/>
    </dgm:pt>
    <dgm:pt modelId="{67D4477B-B7B3-4F52-A0FD-51F5CE6F826A}" type="pres">
      <dgm:prSet presAssocID="{E3DA19AB-3D9A-4BF9-9CD1-6222B31EEF32}" presName="hierRoot3" presStyleCnt="0">
        <dgm:presLayoutVars>
          <dgm:hierBranch val="init"/>
        </dgm:presLayoutVars>
      </dgm:prSet>
      <dgm:spPr/>
    </dgm:pt>
    <dgm:pt modelId="{BFF6CCC7-F571-48CA-B03D-BBF4FF1B564A}" type="pres">
      <dgm:prSet presAssocID="{E3DA19AB-3D9A-4BF9-9CD1-6222B31EEF32}" presName="rootComposite3" presStyleCnt="0"/>
      <dgm:spPr/>
    </dgm:pt>
    <dgm:pt modelId="{F9849035-E491-42AC-BECE-66F672AA0B2B}" type="pres">
      <dgm:prSet presAssocID="{E3DA19AB-3D9A-4BF9-9CD1-6222B31EEF32}" presName="rootText3" presStyleLbl="asst1" presStyleIdx="0" presStyleCnt="1">
        <dgm:presLayoutVars>
          <dgm:chPref val="3"/>
        </dgm:presLayoutVars>
      </dgm:prSet>
      <dgm:spPr/>
    </dgm:pt>
    <dgm:pt modelId="{B8C1013E-200E-4498-8054-B4CB7D14B1BB}" type="pres">
      <dgm:prSet presAssocID="{E3DA19AB-3D9A-4BF9-9CD1-6222B31EEF32}" presName="rootConnector3" presStyleLbl="asst1" presStyleIdx="0" presStyleCnt="1"/>
      <dgm:spPr/>
    </dgm:pt>
    <dgm:pt modelId="{F6BAD3F4-8D81-4CF8-BDE5-A553CD54236F}" type="pres">
      <dgm:prSet presAssocID="{E3DA19AB-3D9A-4BF9-9CD1-6222B31EEF32}" presName="hierChild6" presStyleCnt="0"/>
      <dgm:spPr/>
    </dgm:pt>
    <dgm:pt modelId="{8459C746-2CA8-4A34-A328-91F2001073C0}" type="pres">
      <dgm:prSet presAssocID="{E3DA19AB-3D9A-4BF9-9CD1-6222B31EEF32}" presName="hierChild7" presStyleCnt="0"/>
      <dgm:spPr/>
    </dgm:pt>
  </dgm:ptLst>
  <dgm:cxnLst>
    <dgm:cxn modelId="{E2475903-5A64-457E-BA3C-A678708FFC17}" srcId="{5553E341-B530-48D5-B367-DC01DDB13293}" destId="{499F06E6-0301-450A-BF3E-12E0F30855E9}" srcOrd="0" destOrd="0" parTransId="{B68C586F-E4D7-4149-8119-545CC4F8F114}" sibTransId="{492D9C2C-A505-4E87-BB3C-3AC47A45F472}"/>
    <dgm:cxn modelId="{10D30709-50A4-4B08-A5B2-FA76EAA95C69}" srcId="{EED4D34D-E273-4186-BA13-DEF06590C5D5}" destId="{5553E341-B530-48D5-B367-DC01DDB13293}" srcOrd="6" destOrd="0" parTransId="{3E7F92C2-8CC8-45D3-B9C6-82AD134D95F7}" sibTransId="{E1CA99FB-D23B-452E-BA91-FB0D927F6585}"/>
    <dgm:cxn modelId="{D87C5E0D-9AF1-4B15-B947-ADC2D0DDA38A}" type="presOf" srcId="{508B3BC6-EBB9-410B-B5C3-98C265A441A7}" destId="{2890744F-AE19-485B-BF77-2CF26EC23B12}" srcOrd="1" destOrd="0" presId="urn:microsoft.com/office/officeart/2005/8/layout/orgChart1"/>
    <dgm:cxn modelId="{93B88C17-1F85-4ED4-BF7F-6194D294880D}" type="presOf" srcId="{5CDB62A7-6CCB-4CD1-A77E-B8A22B70884D}" destId="{2DADCA4D-0BA3-4B7A-957B-64C2B958D68D}" srcOrd="0" destOrd="0" presId="urn:microsoft.com/office/officeart/2005/8/layout/orgChart1"/>
    <dgm:cxn modelId="{450A691F-9680-49CE-A7AD-0093DCBE581D}" type="presOf" srcId="{A209279B-FEAB-4C5A-92D7-7772323160AE}" destId="{B1C901F7-947A-4CB4-8C84-9ABBA466C682}" srcOrd="0" destOrd="0" presId="urn:microsoft.com/office/officeart/2005/8/layout/orgChart1"/>
    <dgm:cxn modelId="{84CFC123-05B5-4765-9409-D245C49770F8}" type="presOf" srcId="{179C4611-C73F-4358-B259-711264DCF976}" destId="{3A44401D-CE44-430B-AD04-17EE2A7787B6}" srcOrd="0" destOrd="0" presId="urn:microsoft.com/office/officeart/2005/8/layout/orgChart1"/>
    <dgm:cxn modelId="{42502424-FF40-450E-A018-B3AC6E9F08C7}" type="presOf" srcId="{3DBF14C8-81F2-4579-8678-F454E3C83FC1}" destId="{B3F437ED-3944-42C3-AE6B-11611EB81562}" srcOrd="0" destOrd="0" presId="urn:microsoft.com/office/officeart/2005/8/layout/orgChart1"/>
    <dgm:cxn modelId="{C93B4D33-CFC1-4A6C-BB6E-D58B972B4B76}" type="presOf" srcId="{CE313E02-51D9-4DCA-AECA-9C2840C8FE7C}" destId="{656696BE-57C1-4B55-8DE2-1B2D6536D877}" srcOrd="1" destOrd="0" presId="urn:microsoft.com/office/officeart/2005/8/layout/orgChart1"/>
    <dgm:cxn modelId="{520E5639-1161-46C0-ABDE-44035216BE97}" type="presOf" srcId="{499F06E6-0301-450A-BF3E-12E0F30855E9}" destId="{B26C1993-3B96-4A86-9DDD-B9D99402FCEB}" srcOrd="1" destOrd="0" presId="urn:microsoft.com/office/officeart/2005/8/layout/orgChart1"/>
    <dgm:cxn modelId="{4610933C-9352-4CA8-B974-EAE9780A8455}" type="presOf" srcId="{EED4D34D-E273-4186-BA13-DEF06590C5D5}" destId="{4CC400D6-2CF7-4853-B22D-9856767DD811}" srcOrd="0" destOrd="0" presId="urn:microsoft.com/office/officeart/2005/8/layout/orgChart1"/>
    <dgm:cxn modelId="{49AA925B-AD11-4965-97DB-3B67A0881A92}" srcId="{19530DB1-CFDE-4E23-9BA1-1642130E92DF}" destId="{A209279B-FEAB-4C5A-92D7-7772323160AE}" srcOrd="0" destOrd="0" parTransId="{57BFBB0A-A86A-44C5-8086-119D09A8289B}" sibTransId="{EAA5F424-8F7B-4CE9-8B63-180E5AFB74D8}"/>
    <dgm:cxn modelId="{2BD51443-9BBE-4EE1-AFCD-0E467BDE917B}" type="presOf" srcId="{19530DB1-CFDE-4E23-9BA1-1642130E92DF}" destId="{C13DF837-E77D-4E6E-A1E7-BC065FE3CBC0}" srcOrd="0" destOrd="0" presId="urn:microsoft.com/office/officeart/2005/8/layout/orgChart1"/>
    <dgm:cxn modelId="{6548FD65-CDE8-4B73-B3B1-773DC11D4E6E}" srcId="{EED4D34D-E273-4186-BA13-DEF06590C5D5}" destId="{1CAFA58E-AF84-4993-8C4E-23AF254EE508}" srcOrd="5" destOrd="0" parTransId="{924E64D9-9E1A-4623-B23D-27A325C37F0A}" sibTransId="{57484558-5CA2-44FC-9370-34F499C1B3F6}"/>
    <dgm:cxn modelId="{AB9D0872-9EC2-467B-88AD-F4F17F455F1B}" type="presOf" srcId="{5343163E-4B0B-47A3-A462-F189E2E389C3}" destId="{6D5FB8E0-40D8-402A-BC32-D525ED6B2E4A}" srcOrd="0" destOrd="0" presId="urn:microsoft.com/office/officeart/2005/8/layout/orgChart1"/>
    <dgm:cxn modelId="{C7D22372-F26F-4658-A4C8-5A63DD31B7DC}" type="presOf" srcId="{4F7F2CC8-EB0A-484F-98BD-9B80481B3818}" destId="{AD66CD79-4766-48FD-8AE8-6B0E505DAD89}" srcOrd="0" destOrd="0" presId="urn:microsoft.com/office/officeart/2005/8/layout/orgChart1"/>
    <dgm:cxn modelId="{359E0875-EB08-4EAC-B64D-E25938F839B9}" srcId="{29935ED1-60F6-4FDF-A1EF-18BCA16E1867}" destId="{EED4D34D-E273-4186-BA13-DEF06590C5D5}" srcOrd="0" destOrd="0" parTransId="{56FAD0B6-6EDF-4698-B9FC-E90EAB6BD103}" sibTransId="{9D52E28D-8982-475F-A29D-5D3249E9DDC3}"/>
    <dgm:cxn modelId="{9A4B8878-B5F8-4DA4-AF78-CD8C8A5D4947}" type="presOf" srcId="{B68C586F-E4D7-4149-8119-545CC4F8F114}" destId="{3001D2F4-A69F-4DDD-8D6A-F14919B2EA55}" srcOrd="0" destOrd="0" presId="urn:microsoft.com/office/officeart/2005/8/layout/orgChart1"/>
    <dgm:cxn modelId="{9C0BDC78-B280-475F-9282-1FAFFE1F57AD}" type="presOf" srcId="{E3DA19AB-3D9A-4BF9-9CD1-6222B31EEF32}" destId="{F9849035-E491-42AC-BECE-66F672AA0B2B}" srcOrd="0" destOrd="0" presId="urn:microsoft.com/office/officeart/2005/8/layout/orgChart1"/>
    <dgm:cxn modelId="{B6425880-DD11-406C-9DCC-DD3B448FD853}" type="presOf" srcId="{57BFBB0A-A86A-44C5-8086-119D09A8289B}" destId="{80B183DF-1D79-4039-BBF5-D8C922359152}" srcOrd="0" destOrd="0" presId="urn:microsoft.com/office/officeart/2005/8/layout/orgChart1"/>
    <dgm:cxn modelId="{FF408580-76EB-4FEF-9D2E-4F631FD1357C}" type="presOf" srcId="{29935ED1-60F6-4FDF-A1EF-18BCA16E1867}" destId="{19E0A3A3-0299-4136-9E61-F43E27C7889B}" srcOrd="0" destOrd="0" presId="urn:microsoft.com/office/officeart/2005/8/layout/orgChart1"/>
    <dgm:cxn modelId="{5DC36D89-52BC-4832-9A92-414CA7E9BCE9}" type="presOf" srcId="{599F613F-0D0B-4C6A-9056-CAF77EB00C44}" destId="{C7E970A5-EC7D-4A9E-A821-68B449C3B943}" srcOrd="0" destOrd="0" presId="urn:microsoft.com/office/officeart/2005/8/layout/orgChart1"/>
    <dgm:cxn modelId="{DBE7B089-9D94-43FF-92C4-5F1F6C6825AB}" srcId="{EED4D34D-E273-4186-BA13-DEF06590C5D5}" destId="{E3DA19AB-3D9A-4BF9-9CD1-6222B31EEF32}" srcOrd="0" destOrd="0" parTransId="{5CDB62A7-6CCB-4CD1-A77E-B8A22B70884D}" sibTransId="{A5B84DB5-5CA4-4E7F-9E20-04C7F74D122C}"/>
    <dgm:cxn modelId="{D35B258B-304D-4DEC-93CE-85AB79223342}" type="presOf" srcId="{924E64D9-9E1A-4623-B23D-27A325C37F0A}" destId="{D2C3881B-9050-4120-A379-F495F10B362D}" srcOrd="0" destOrd="0" presId="urn:microsoft.com/office/officeart/2005/8/layout/orgChart1"/>
    <dgm:cxn modelId="{9E77548E-669A-45CC-8E83-382443C3FD90}" srcId="{EED4D34D-E273-4186-BA13-DEF06590C5D5}" destId="{19530DB1-CFDE-4E23-9BA1-1642130E92DF}" srcOrd="2" destOrd="0" parTransId="{1E1788E4-E387-41A6-BBAF-6C4C7E59779F}" sibTransId="{640C2956-D69E-4331-9656-3FCA8EBED5ED}"/>
    <dgm:cxn modelId="{A8AF8B96-63D4-4E3B-809C-3FB537177AE3}" srcId="{EED4D34D-E273-4186-BA13-DEF06590C5D5}" destId="{508B3BC6-EBB9-410B-B5C3-98C265A441A7}" srcOrd="3" destOrd="0" parTransId="{179C4611-C73F-4358-B259-711264DCF976}" sibTransId="{AD1955BE-61A0-472A-989C-3C29ADAA0206}"/>
    <dgm:cxn modelId="{8C8A4898-F440-4AE9-8EF4-F5C4E50C5317}" type="presOf" srcId="{499F06E6-0301-450A-BF3E-12E0F30855E9}" destId="{A67D3577-2223-456A-8352-5253101A170A}" srcOrd="0" destOrd="0" presId="urn:microsoft.com/office/officeart/2005/8/layout/orgChart1"/>
    <dgm:cxn modelId="{29C97F99-AB4B-40F2-A9FD-81A96AD45883}" srcId="{19530DB1-CFDE-4E23-9BA1-1642130E92DF}" destId="{CE313E02-51D9-4DCA-AECA-9C2840C8FE7C}" srcOrd="1" destOrd="0" parTransId="{BF3CFAF9-C3D7-4B66-94CF-C34175809DA2}" sibTransId="{D83D518A-5195-4855-9E24-4C96A00B9601}"/>
    <dgm:cxn modelId="{541EC19B-7515-4E9A-AD79-E3541F06EDEA}" type="presOf" srcId="{0A048ECD-0038-46AC-ABC4-8ED813E70929}" destId="{C8A2211F-4DF7-4B8E-9E52-012798FA70E7}" srcOrd="0" destOrd="0" presId="urn:microsoft.com/office/officeart/2005/8/layout/orgChart1"/>
    <dgm:cxn modelId="{C6CEB89E-3CA8-4871-B6FC-0CADE0375149}" type="presOf" srcId="{EB6C40B7-14D5-4C66-A2AF-28E7ACB0F247}" destId="{D7F3C51E-B653-4CA2-80BC-207DDB786C49}" srcOrd="1" destOrd="0" presId="urn:microsoft.com/office/officeart/2005/8/layout/orgChart1"/>
    <dgm:cxn modelId="{44C46A9F-9FD0-4047-9F84-EF6EE537CA54}" type="presOf" srcId="{1CAFA58E-AF84-4993-8C4E-23AF254EE508}" destId="{5194AD88-A4C8-45B4-9CB0-1CF091CC5D2E}" srcOrd="0" destOrd="0" presId="urn:microsoft.com/office/officeart/2005/8/layout/orgChart1"/>
    <dgm:cxn modelId="{5B30A9A4-A422-411F-B080-82E49F62802E}" type="presOf" srcId="{10E32E7A-B7F1-4A3A-8D43-BFD206EC9B52}" destId="{EAEE4D01-93D0-4E2A-867A-F0EB4F4FD86A}" srcOrd="1" destOrd="0" presId="urn:microsoft.com/office/officeart/2005/8/layout/orgChart1"/>
    <dgm:cxn modelId="{78CE95A6-5A53-486E-9F29-F873BF68A03F}" type="presOf" srcId="{19530DB1-CFDE-4E23-9BA1-1642130E92DF}" destId="{C39BED7A-D02D-41F9-B292-2DF9547276C7}" srcOrd="1" destOrd="0" presId="urn:microsoft.com/office/officeart/2005/8/layout/orgChart1"/>
    <dgm:cxn modelId="{56D9FDA6-77A2-46E0-985F-DEA9F70ECE6F}" type="presOf" srcId="{1E1788E4-E387-41A6-BBAF-6C4C7E59779F}" destId="{79EC6A19-3940-4CA1-B1AD-9AAAE72C568A}" srcOrd="0" destOrd="0" presId="urn:microsoft.com/office/officeart/2005/8/layout/orgChart1"/>
    <dgm:cxn modelId="{A9099DA8-7741-4D3F-B3A2-32C450DEECFA}" type="presOf" srcId="{A209279B-FEAB-4C5A-92D7-7772323160AE}" destId="{66EF400F-6348-493D-AF3E-7B028B923578}" srcOrd="1" destOrd="0" presId="urn:microsoft.com/office/officeart/2005/8/layout/orgChart1"/>
    <dgm:cxn modelId="{ED00C3A8-A2CC-4730-B333-9006DC294D6B}" type="presOf" srcId="{1CAFA58E-AF84-4993-8C4E-23AF254EE508}" destId="{06CEAC04-968B-483C-B08B-A0E2E641C6C9}" srcOrd="1" destOrd="0" presId="urn:microsoft.com/office/officeart/2005/8/layout/orgChart1"/>
    <dgm:cxn modelId="{22104DAA-C386-4513-A6CA-98776CAEC7DE}" type="presOf" srcId="{508B3BC6-EBB9-410B-B5C3-98C265A441A7}" destId="{086D7119-519D-42CC-BF12-398115508961}" srcOrd="0" destOrd="0" presId="urn:microsoft.com/office/officeart/2005/8/layout/orgChart1"/>
    <dgm:cxn modelId="{A596ABAD-B42E-4D01-B717-A1D891251F47}" type="presOf" srcId="{3E7F92C2-8CC8-45D3-B9C6-82AD134D95F7}" destId="{249D2094-95EF-44B9-9E4F-5B9C491397AE}" srcOrd="0" destOrd="0" presId="urn:microsoft.com/office/officeart/2005/8/layout/orgChart1"/>
    <dgm:cxn modelId="{108A34B2-6AB5-4290-85C1-70CFB5A8532B}" type="presOf" srcId="{5553E341-B530-48D5-B367-DC01DDB13293}" destId="{6AD50A1F-F569-455A-9919-497E537C59D2}" srcOrd="0" destOrd="0" presId="urn:microsoft.com/office/officeart/2005/8/layout/orgChart1"/>
    <dgm:cxn modelId="{325461B8-90AF-4613-95A7-DDC3346D4041}" type="presOf" srcId="{E3DA19AB-3D9A-4BF9-9CD1-6222B31EEF32}" destId="{B8C1013E-200E-4498-8054-B4CB7D14B1BB}" srcOrd="1" destOrd="0" presId="urn:microsoft.com/office/officeart/2005/8/layout/orgChart1"/>
    <dgm:cxn modelId="{63E9F3BA-5DCA-4ED4-AB1B-C6710C615F91}" srcId="{508B3BC6-EBB9-410B-B5C3-98C265A441A7}" destId="{10E32E7A-B7F1-4A3A-8D43-BFD206EC9B52}" srcOrd="0" destOrd="0" parTransId="{5343163E-4B0B-47A3-A462-F189E2E389C3}" sibTransId="{CA26FB48-8CF6-4FEA-B2F9-1DF8A3B130FB}"/>
    <dgm:cxn modelId="{47F906BB-645D-477D-B5CB-1F7E494E2CBA}" srcId="{EED4D34D-E273-4186-BA13-DEF06590C5D5}" destId="{0A048ECD-0038-46AC-ABC4-8ED813E70929}" srcOrd="4" destOrd="0" parTransId="{599F613F-0D0B-4C6A-9056-CAF77EB00C44}" sibTransId="{50A1DC7C-2769-486D-9621-0102C3941F39}"/>
    <dgm:cxn modelId="{AB3B56BF-BCB2-46D1-81AC-88C630F3CE30}" type="presOf" srcId="{CE313E02-51D9-4DCA-AECA-9C2840C8FE7C}" destId="{30EC2BFB-0807-4B1D-9DB5-D830612BBF1E}" srcOrd="0" destOrd="0" presId="urn:microsoft.com/office/officeart/2005/8/layout/orgChart1"/>
    <dgm:cxn modelId="{E6796DC1-D3A2-4139-BCDB-50E37D97613C}" type="presOf" srcId="{EB6C40B7-14D5-4C66-A2AF-28E7ACB0F247}" destId="{7466ED2A-EE72-42D7-86E3-6B9A20DF9C7B}" srcOrd="0" destOrd="0" presId="urn:microsoft.com/office/officeart/2005/8/layout/orgChart1"/>
    <dgm:cxn modelId="{2B859BC5-2B1D-4152-8891-7114E3C6E657}" type="presOf" srcId="{BF3CFAF9-C3D7-4B66-94CF-C34175809DA2}" destId="{6098F26C-5308-4342-9123-B38C291BBF0B}" srcOrd="0" destOrd="0" presId="urn:microsoft.com/office/officeart/2005/8/layout/orgChart1"/>
    <dgm:cxn modelId="{1B981FC9-8F17-451D-A291-1B8E32DFBF6D}" srcId="{EED4D34D-E273-4186-BA13-DEF06590C5D5}" destId="{00FF2629-8690-49F7-971D-01975FF736FB}" srcOrd="1" destOrd="0" parTransId="{3DBF14C8-81F2-4579-8678-F454E3C83FC1}" sibTransId="{DE350D97-E9BC-480A-BE34-A836500C6A46}"/>
    <dgm:cxn modelId="{CE9A23D4-F0CB-4969-A5A7-A9D90EEB660C}" type="presOf" srcId="{5553E341-B530-48D5-B367-DC01DDB13293}" destId="{59B81FBD-480C-497E-9255-455555741507}" srcOrd="1" destOrd="0" presId="urn:microsoft.com/office/officeart/2005/8/layout/orgChart1"/>
    <dgm:cxn modelId="{89248ED9-BFF9-4A42-A505-ADD788D3FEFB}" type="presOf" srcId="{00FF2629-8690-49F7-971D-01975FF736FB}" destId="{B336B7B3-3B5F-4385-9BD7-0D1344E8644D}" srcOrd="0" destOrd="0" presId="urn:microsoft.com/office/officeart/2005/8/layout/orgChart1"/>
    <dgm:cxn modelId="{502597E2-FF3F-401F-B7C0-903FFEDCF4BA}" srcId="{19530DB1-CFDE-4E23-9BA1-1642130E92DF}" destId="{EB6C40B7-14D5-4C66-A2AF-28E7ACB0F247}" srcOrd="2" destOrd="0" parTransId="{4F7F2CC8-EB0A-484F-98BD-9B80481B3818}" sibTransId="{25789739-4EEE-400A-887A-DDFBEA65D32A}"/>
    <dgm:cxn modelId="{36539FE2-097E-4F10-B710-2153D39ED9BD}" type="presOf" srcId="{00FF2629-8690-49F7-971D-01975FF736FB}" destId="{3764EFCB-5598-4666-BB0C-B84BB75AB961}" srcOrd="1" destOrd="0" presId="urn:microsoft.com/office/officeart/2005/8/layout/orgChart1"/>
    <dgm:cxn modelId="{32043CEA-7203-421D-A3B8-3E02EE5963CD}" type="presOf" srcId="{10E32E7A-B7F1-4A3A-8D43-BFD206EC9B52}" destId="{B12ED1E6-0E38-4AEE-9F6C-E876A3D6C33A}" srcOrd="0" destOrd="0" presId="urn:microsoft.com/office/officeart/2005/8/layout/orgChart1"/>
    <dgm:cxn modelId="{81DE35F2-B3A5-4693-9355-A04AE750F4FD}" type="presOf" srcId="{EED4D34D-E273-4186-BA13-DEF06590C5D5}" destId="{1A7C104A-A780-49D2-A7AD-F6B50F026436}" srcOrd="1" destOrd="0" presId="urn:microsoft.com/office/officeart/2005/8/layout/orgChart1"/>
    <dgm:cxn modelId="{9BCA13F8-193E-4AE5-92F2-A66235A360A1}" type="presOf" srcId="{0A048ECD-0038-46AC-ABC4-8ED813E70929}" destId="{0DF9B2C4-5BD4-4E95-8F8B-337487A99ED4}" srcOrd="1" destOrd="0" presId="urn:microsoft.com/office/officeart/2005/8/layout/orgChart1"/>
    <dgm:cxn modelId="{EEDC558B-B546-4E3A-A069-5C6762C1ADC1}" type="presParOf" srcId="{19E0A3A3-0299-4136-9E61-F43E27C7889B}" destId="{0672A9E4-C98F-4206-BBEF-177E7A7BE9A7}" srcOrd="0" destOrd="0" presId="urn:microsoft.com/office/officeart/2005/8/layout/orgChart1"/>
    <dgm:cxn modelId="{362326A3-E3B4-4A63-9DEC-88D2C8B2B7EF}" type="presParOf" srcId="{0672A9E4-C98F-4206-BBEF-177E7A7BE9A7}" destId="{F23DAA38-7E33-4D28-8129-34DACF5079E4}" srcOrd="0" destOrd="0" presId="urn:microsoft.com/office/officeart/2005/8/layout/orgChart1"/>
    <dgm:cxn modelId="{77BA7AB4-C9B1-47DC-8C04-4BABE8687ED0}" type="presParOf" srcId="{F23DAA38-7E33-4D28-8129-34DACF5079E4}" destId="{4CC400D6-2CF7-4853-B22D-9856767DD811}" srcOrd="0" destOrd="0" presId="urn:microsoft.com/office/officeart/2005/8/layout/orgChart1"/>
    <dgm:cxn modelId="{645B3C2C-9BB5-475B-A63E-9CEBAC130166}" type="presParOf" srcId="{F23DAA38-7E33-4D28-8129-34DACF5079E4}" destId="{1A7C104A-A780-49D2-A7AD-F6B50F026436}" srcOrd="1" destOrd="0" presId="urn:microsoft.com/office/officeart/2005/8/layout/orgChart1"/>
    <dgm:cxn modelId="{B4FF19B7-6689-42F6-AE42-02CCC9005415}" type="presParOf" srcId="{0672A9E4-C98F-4206-BBEF-177E7A7BE9A7}" destId="{F00F08F6-C250-468C-A1C5-238701E27398}" srcOrd="1" destOrd="0" presId="urn:microsoft.com/office/officeart/2005/8/layout/orgChart1"/>
    <dgm:cxn modelId="{9EB44626-D790-4B80-8974-04827847AE89}" type="presParOf" srcId="{F00F08F6-C250-468C-A1C5-238701E27398}" destId="{B3F437ED-3944-42C3-AE6B-11611EB81562}" srcOrd="0" destOrd="0" presId="urn:microsoft.com/office/officeart/2005/8/layout/orgChart1"/>
    <dgm:cxn modelId="{31ED5EB4-4882-45E8-AE9A-EEFF218F8BCB}" type="presParOf" srcId="{F00F08F6-C250-468C-A1C5-238701E27398}" destId="{2AAA4030-7BE0-42E0-A2B3-67E14B5BBB6A}" srcOrd="1" destOrd="0" presId="urn:microsoft.com/office/officeart/2005/8/layout/orgChart1"/>
    <dgm:cxn modelId="{4506EE01-CCF4-43C5-921D-8A5881AEB542}" type="presParOf" srcId="{2AAA4030-7BE0-42E0-A2B3-67E14B5BBB6A}" destId="{46ECE842-6949-41BB-AD17-C4A9B3FCE508}" srcOrd="0" destOrd="0" presId="urn:microsoft.com/office/officeart/2005/8/layout/orgChart1"/>
    <dgm:cxn modelId="{A816CE20-EB1D-4A3C-82E1-AB24259F8580}" type="presParOf" srcId="{46ECE842-6949-41BB-AD17-C4A9B3FCE508}" destId="{B336B7B3-3B5F-4385-9BD7-0D1344E8644D}" srcOrd="0" destOrd="0" presId="urn:microsoft.com/office/officeart/2005/8/layout/orgChart1"/>
    <dgm:cxn modelId="{CA9018EA-649E-49D9-BB06-8901A88200D6}" type="presParOf" srcId="{46ECE842-6949-41BB-AD17-C4A9B3FCE508}" destId="{3764EFCB-5598-4666-BB0C-B84BB75AB961}" srcOrd="1" destOrd="0" presId="urn:microsoft.com/office/officeart/2005/8/layout/orgChart1"/>
    <dgm:cxn modelId="{2D61000B-77AC-452E-A43B-4AD734C4CB0B}" type="presParOf" srcId="{2AAA4030-7BE0-42E0-A2B3-67E14B5BBB6A}" destId="{7B3F342C-CA3B-4674-AE64-BE9A1DE90D95}" srcOrd="1" destOrd="0" presId="urn:microsoft.com/office/officeart/2005/8/layout/orgChart1"/>
    <dgm:cxn modelId="{6AFF264F-AC9A-424F-8C25-8DE8259E41D3}" type="presParOf" srcId="{2AAA4030-7BE0-42E0-A2B3-67E14B5BBB6A}" destId="{AE46FDCC-A706-4FD7-917D-818F0531E782}" srcOrd="2" destOrd="0" presId="urn:microsoft.com/office/officeart/2005/8/layout/orgChart1"/>
    <dgm:cxn modelId="{12714B39-17DD-4779-8D18-36261E22CB2E}" type="presParOf" srcId="{F00F08F6-C250-468C-A1C5-238701E27398}" destId="{79EC6A19-3940-4CA1-B1AD-9AAAE72C568A}" srcOrd="2" destOrd="0" presId="urn:microsoft.com/office/officeart/2005/8/layout/orgChart1"/>
    <dgm:cxn modelId="{E7D7CE1E-4DC7-412F-9BAC-2B54E13A1E73}" type="presParOf" srcId="{F00F08F6-C250-468C-A1C5-238701E27398}" destId="{012C28DA-1B20-4BBA-8FBE-A440988EA684}" srcOrd="3" destOrd="0" presId="urn:microsoft.com/office/officeart/2005/8/layout/orgChart1"/>
    <dgm:cxn modelId="{BE4B00CE-A8EA-440E-95D0-23A068544FFF}" type="presParOf" srcId="{012C28DA-1B20-4BBA-8FBE-A440988EA684}" destId="{F1CA705B-0423-4B9D-BE4C-3E0962324AA1}" srcOrd="0" destOrd="0" presId="urn:microsoft.com/office/officeart/2005/8/layout/orgChart1"/>
    <dgm:cxn modelId="{F543E90E-E674-4889-9A25-3CCF2AC6D79F}" type="presParOf" srcId="{F1CA705B-0423-4B9D-BE4C-3E0962324AA1}" destId="{C13DF837-E77D-4E6E-A1E7-BC065FE3CBC0}" srcOrd="0" destOrd="0" presId="urn:microsoft.com/office/officeart/2005/8/layout/orgChart1"/>
    <dgm:cxn modelId="{410BA567-90E8-4511-B0BF-BC6FAB6EC54C}" type="presParOf" srcId="{F1CA705B-0423-4B9D-BE4C-3E0962324AA1}" destId="{C39BED7A-D02D-41F9-B292-2DF9547276C7}" srcOrd="1" destOrd="0" presId="urn:microsoft.com/office/officeart/2005/8/layout/orgChart1"/>
    <dgm:cxn modelId="{FB746CB1-5FB2-4B5E-ADB7-C3D90BAD5186}" type="presParOf" srcId="{012C28DA-1B20-4BBA-8FBE-A440988EA684}" destId="{856657E3-4A42-46EA-8F12-7A2E5B5CE07E}" srcOrd="1" destOrd="0" presId="urn:microsoft.com/office/officeart/2005/8/layout/orgChart1"/>
    <dgm:cxn modelId="{25FB5FE2-D16D-4B09-8778-88E6C5D95DA4}" type="presParOf" srcId="{856657E3-4A42-46EA-8F12-7A2E5B5CE07E}" destId="{80B183DF-1D79-4039-BBF5-D8C922359152}" srcOrd="0" destOrd="0" presId="urn:microsoft.com/office/officeart/2005/8/layout/orgChart1"/>
    <dgm:cxn modelId="{FB80BBC8-99CE-4554-81B5-2F7C4A91C89D}" type="presParOf" srcId="{856657E3-4A42-46EA-8F12-7A2E5B5CE07E}" destId="{1E0D077C-3A5B-40A3-ACB1-AFB8390025C7}" srcOrd="1" destOrd="0" presId="urn:microsoft.com/office/officeart/2005/8/layout/orgChart1"/>
    <dgm:cxn modelId="{42EBD78D-0312-44BC-91A3-2011D6E172C1}" type="presParOf" srcId="{1E0D077C-3A5B-40A3-ACB1-AFB8390025C7}" destId="{88D94572-4F45-46D1-93D2-48D907720109}" srcOrd="0" destOrd="0" presId="urn:microsoft.com/office/officeart/2005/8/layout/orgChart1"/>
    <dgm:cxn modelId="{7022A571-22A0-4133-A05A-EBBB25A6F126}" type="presParOf" srcId="{88D94572-4F45-46D1-93D2-48D907720109}" destId="{B1C901F7-947A-4CB4-8C84-9ABBA466C682}" srcOrd="0" destOrd="0" presId="urn:microsoft.com/office/officeart/2005/8/layout/orgChart1"/>
    <dgm:cxn modelId="{DF7D1528-2073-45A3-8594-29534898B559}" type="presParOf" srcId="{88D94572-4F45-46D1-93D2-48D907720109}" destId="{66EF400F-6348-493D-AF3E-7B028B923578}" srcOrd="1" destOrd="0" presId="urn:microsoft.com/office/officeart/2005/8/layout/orgChart1"/>
    <dgm:cxn modelId="{648D1E45-6C4A-4F74-B040-24375E7090BE}" type="presParOf" srcId="{1E0D077C-3A5B-40A3-ACB1-AFB8390025C7}" destId="{8DDDC99B-0283-4F85-B715-347D50661810}" srcOrd="1" destOrd="0" presId="urn:microsoft.com/office/officeart/2005/8/layout/orgChart1"/>
    <dgm:cxn modelId="{0DA08356-3A26-4C2E-BD0E-E03A50110939}" type="presParOf" srcId="{1E0D077C-3A5B-40A3-ACB1-AFB8390025C7}" destId="{28D1353B-B681-47B5-865A-2CE66D760480}" srcOrd="2" destOrd="0" presId="urn:microsoft.com/office/officeart/2005/8/layout/orgChart1"/>
    <dgm:cxn modelId="{9C8C5964-8AEE-43AB-A77E-3CAAD9B9A7FD}" type="presParOf" srcId="{856657E3-4A42-46EA-8F12-7A2E5B5CE07E}" destId="{6098F26C-5308-4342-9123-B38C291BBF0B}" srcOrd="2" destOrd="0" presId="urn:microsoft.com/office/officeart/2005/8/layout/orgChart1"/>
    <dgm:cxn modelId="{D5B1B4A4-5D1C-45B1-BDF3-3F47B5DE97D6}" type="presParOf" srcId="{856657E3-4A42-46EA-8F12-7A2E5B5CE07E}" destId="{A1A8902A-BFF4-41D2-8062-78BD11523D37}" srcOrd="3" destOrd="0" presId="urn:microsoft.com/office/officeart/2005/8/layout/orgChart1"/>
    <dgm:cxn modelId="{868C3755-9F4B-442B-A06A-F446ABF42C77}" type="presParOf" srcId="{A1A8902A-BFF4-41D2-8062-78BD11523D37}" destId="{BF95E94B-F38D-4A37-B6FC-AF5AD884C076}" srcOrd="0" destOrd="0" presId="urn:microsoft.com/office/officeart/2005/8/layout/orgChart1"/>
    <dgm:cxn modelId="{5F357903-A4CD-4F1D-B099-2FF0BB672CEA}" type="presParOf" srcId="{BF95E94B-F38D-4A37-B6FC-AF5AD884C076}" destId="{30EC2BFB-0807-4B1D-9DB5-D830612BBF1E}" srcOrd="0" destOrd="0" presId="urn:microsoft.com/office/officeart/2005/8/layout/orgChart1"/>
    <dgm:cxn modelId="{8D4B5E73-0E47-4C75-9BBC-5E97D1E57D40}" type="presParOf" srcId="{BF95E94B-F38D-4A37-B6FC-AF5AD884C076}" destId="{656696BE-57C1-4B55-8DE2-1B2D6536D877}" srcOrd="1" destOrd="0" presId="urn:microsoft.com/office/officeart/2005/8/layout/orgChart1"/>
    <dgm:cxn modelId="{36962B6B-61FE-485D-A77B-9092CB609685}" type="presParOf" srcId="{A1A8902A-BFF4-41D2-8062-78BD11523D37}" destId="{792AB5CF-243D-42C6-AC1A-C5AD14DDD136}" srcOrd="1" destOrd="0" presId="urn:microsoft.com/office/officeart/2005/8/layout/orgChart1"/>
    <dgm:cxn modelId="{6FE6AD8C-8E79-4AD9-8C59-D86F0CF20BF6}" type="presParOf" srcId="{A1A8902A-BFF4-41D2-8062-78BD11523D37}" destId="{A7ECD88B-CAB2-472E-BB39-C45CFA2C1A36}" srcOrd="2" destOrd="0" presId="urn:microsoft.com/office/officeart/2005/8/layout/orgChart1"/>
    <dgm:cxn modelId="{36626C20-D9A0-43D7-827A-0F8A0B5676B0}" type="presParOf" srcId="{856657E3-4A42-46EA-8F12-7A2E5B5CE07E}" destId="{AD66CD79-4766-48FD-8AE8-6B0E505DAD89}" srcOrd="4" destOrd="0" presId="urn:microsoft.com/office/officeart/2005/8/layout/orgChart1"/>
    <dgm:cxn modelId="{96DC90F8-8612-4486-B7A4-042C8167F332}" type="presParOf" srcId="{856657E3-4A42-46EA-8F12-7A2E5B5CE07E}" destId="{E8B5A848-7DD4-47DF-9E53-8CDE495FA74C}" srcOrd="5" destOrd="0" presId="urn:microsoft.com/office/officeart/2005/8/layout/orgChart1"/>
    <dgm:cxn modelId="{20990213-1DF8-4473-ABB6-03B49A3C4DDE}" type="presParOf" srcId="{E8B5A848-7DD4-47DF-9E53-8CDE495FA74C}" destId="{662B9B07-DAD4-45BB-BE59-4326B4A83249}" srcOrd="0" destOrd="0" presId="urn:microsoft.com/office/officeart/2005/8/layout/orgChart1"/>
    <dgm:cxn modelId="{502A5B02-B1CF-4DD6-9D5F-F67A59DA5EA9}" type="presParOf" srcId="{662B9B07-DAD4-45BB-BE59-4326B4A83249}" destId="{7466ED2A-EE72-42D7-86E3-6B9A20DF9C7B}" srcOrd="0" destOrd="0" presId="urn:microsoft.com/office/officeart/2005/8/layout/orgChart1"/>
    <dgm:cxn modelId="{DA5FE127-8254-4E10-98CA-47BECED8300E}" type="presParOf" srcId="{662B9B07-DAD4-45BB-BE59-4326B4A83249}" destId="{D7F3C51E-B653-4CA2-80BC-207DDB786C49}" srcOrd="1" destOrd="0" presId="urn:microsoft.com/office/officeart/2005/8/layout/orgChart1"/>
    <dgm:cxn modelId="{2DFF465F-3C48-4E30-92E6-A3D5F3CC69BF}" type="presParOf" srcId="{E8B5A848-7DD4-47DF-9E53-8CDE495FA74C}" destId="{4DC9B9D4-DEC6-41D1-AA6B-7E76C51C3953}" srcOrd="1" destOrd="0" presId="urn:microsoft.com/office/officeart/2005/8/layout/orgChart1"/>
    <dgm:cxn modelId="{1073F261-CCCA-462A-BC3E-2116B1173F3A}" type="presParOf" srcId="{E8B5A848-7DD4-47DF-9E53-8CDE495FA74C}" destId="{A5F1BE42-1260-4E6D-9247-46370F9692A5}" srcOrd="2" destOrd="0" presId="urn:microsoft.com/office/officeart/2005/8/layout/orgChart1"/>
    <dgm:cxn modelId="{3F9581B9-CA3A-421D-9D26-2D2124B812F9}" type="presParOf" srcId="{012C28DA-1B20-4BBA-8FBE-A440988EA684}" destId="{BEBFD910-256A-4DCE-9B45-BA1DF0A3768D}" srcOrd="2" destOrd="0" presId="urn:microsoft.com/office/officeart/2005/8/layout/orgChart1"/>
    <dgm:cxn modelId="{01BA78AA-8FDE-444B-A635-13A98A6AB7B7}" type="presParOf" srcId="{F00F08F6-C250-468C-A1C5-238701E27398}" destId="{3A44401D-CE44-430B-AD04-17EE2A7787B6}" srcOrd="4" destOrd="0" presId="urn:microsoft.com/office/officeart/2005/8/layout/orgChart1"/>
    <dgm:cxn modelId="{BC62CAB9-2263-45EA-BBF2-3E672A976764}" type="presParOf" srcId="{F00F08F6-C250-468C-A1C5-238701E27398}" destId="{1A4C2079-72FC-466C-97F6-10477073829A}" srcOrd="5" destOrd="0" presId="urn:microsoft.com/office/officeart/2005/8/layout/orgChart1"/>
    <dgm:cxn modelId="{9FA3BE1C-6FED-49FF-91C2-564275E914EB}" type="presParOf" srcId="{1A4C2079-72FC-466C-97F6-10477073829A}" destId="{BD22B971-CD0C-4EC9-9B2F-E01B132300AF}" srcOrd="0" destOrd="0" presId="urn:microsoft.com/office/officeart/2005/8/layout/orgChart1"/>
    <dgm:cxn modelId="{7F658D97-0736-41AA-9EE1-36F2716B11F5}" type="presParOf" srcId="{BD22B971-CD0C-4EC9-9B2F-E01B132300AF}" destId="{086D7119-519D-42CC-BF12-398115508961}" srcOrd="0" destOrd="0" presId="urn:microsoft.com/office/officeart/2005/8/layout/orgChart1"/>
    <dgm:cxn modelId="{60D3D146-BF56-481A-B24A-AB133B8ACA0A}" type="presParOf" srcId="{BD22B971-CD0C-4EC9-9B2F-E01B132300AF}" destId="{2890744F-AE19-485B-BF77-2CF26EC23B12}" srcOrd="1" destOrd="0" presId="urn:microsoft.com/office/officeart/2005/8/layout/orgChart1"/>
    <dgm:cxn modelId="{186D4D1A-7B7E-432E-A7AB-813B54ECE0F5}" type="presParOf" srcId="{1A4C2079-72FC-466C-97F6-10477073829A}" destId="{1574F9DB-972D-4C00-8DBA-A3FB973FBDA1}" srcOrd="1" destOrd="0" presId="urn:microsoft.com/office/officeart/2005/8/layout/orgChart1"/>
    <dgm:cxn modelId="{F366C3FE-EEFD-498E-BA67-7DC315B9A91B}" type="presParOf" srcId="{1574F9DB-972D-4C00-8DBA-A3FB973FBDA1}" destId="{6D5FB8E0-40D8-402A-BC32-D525ED6B2E4A}" srcOrd="0" destOrd="0" presId="urn:microsoft.com/office/officeart/2005/8/layout/orgChart1"/>
    <dgm:cxn modelId="{A4E44F87-1D69-4139-ABE3-4A6BA33BBD5E}" type="presParOf" srcId="{1574F9DB-972D-4C00-8DBA-A3FB973FBDA1}" destId="{D20093AD-4F3F-42E5-97D6-B42E9F022574}" srcOrd="1" destOrd="0" presId="urn:microsoft.com/office/officeart/2005/8/layout/orgChart1"/>
    <dgm:cxn modelId="{AF42A2AD-B151-41FB-9F85-5D7DEC33F112}" type="presParOf" srcId="{D20093AD-4F3F-42E5-97D6-B42E9F022574}" destId="{783827AF-C099-4BA7-8A00-7989387AFEC2}" srcOrd="0" destOrd="0" presId="urn:microsoft.com/office/officeart/2005/8/layout/orgChart1"/>
    <dgm:cxn modelId="{BBC4F936-0196-43CE-9A39-4B84BFC6C5BF}" type="presParOf" srcId="{783827AF-C099-4BA7-8A00-7989387AFEC2}" destId="{B12ED1E6-0E38-4AEE-9F6C-E876A3D6C33A}" srcOrd="0" destOrd="0" presId="urn:microsoft.com/office/officeart/2005/8/layout/orgChart1"/>
    <dgm:cxn modelId="{73D82FD3-0A7C-4923-B8E6-E4D8DED0081A}" type="presParOf" srcId="{783827AF-C099-4BA7-8A00-7989387AFEC2}" destId="{EAEE4D01-93D0-4E2A-867A-F0EB4F4FD86A}" srcOrd="1" destOrd="0" presId="urn:microsoft.com/office/officeart/2005/8/layout/orgChart1"/>
    <dgm:cxn modelId="{864CAB45-463D-4EC6-BBE6-25A1154B59BA}" type="presParOf" srcId="{D20093AD-4F3F-42E5-97D6-B42E9F022574}" destId="{9929E48F-D68B-4BC0-8C60-75CFED1B556A}" srcOrd="1" destOrd="0" presId="urn:microsoft.com/office/officeart/2005/8/layout/orgChart1"/>
    <dgm:cxn modelId="{138DA8C0-F191-46C9-A09F-65AB14C6CEF3}" type="presParOf" srcId="{D20093AD-4F3F-42E5-97D6-B42E9F022574}" destId="{C5BA8C0F-3A21-4C16-BDDD-9A2E1240810E}" srcOrd="2" destOrd="0" presId="urn:microsoft.com/office/officeart/2005/8/layout/orgChart1"/>
    <dgm:cxn modelId="{475E9A49-2946-4E40-9023-458B02D3EC3A}" type="presParOf" srcId="{1A4C2079-72FC-466C-97F6-10477073829A}" destId="{C80CAB3C-0160-4D89-845E-504AED54C976}" srcOrd="2" destOrd="0" presId="urn:microsoft.com/office/officeart/2005/8/layout/orgChart1"/>
    <dgm:cxn modelId="{44786A1F-94B7-4908-85BC-E83504E5E458}" type="presParOf" srcId="{F00F08F6-C250-468C-A1C5-238701E27398}" destId="{C7E970A5-EC7D-4A9E-A821-68B449C3B943}" srcOrd="6" destOrd="0" presId="urn:microsoft.com/office/officeart/2005/8/layout/orgChart1"/>
    <dgm:cxn modelId="{753E7146-748E-4228-8869-B9B39C3EA951}" type="presParOf" srcId="{F00F08F6-C250-468C-A1C5-238701E27398}" destId="{4C072012-C80E-4A97-8C26-0913DF2210B7}" srcOrd="7" destOrd="0" presId="urn:microsoft.com/office/officeart/2005/8/layout/orgChart1"/>
    <dgm:cxn modelId="{32BD4D45-7BFB-4C41-8201-E6A01488CEBB}" type="presParOf" srcId="{4C072012-C80E-4A97-8C26-0913DF2210B7}" destId="{B727817C-A1EC-4612-A3E5-EED9486D3065}" srcOrd="0" destOrd="0" presId="urn:microsoft.com/office/officeart/2005/8/layout/orgChart1"/>
    <dgm:cxn modelId="{840D6357-0AB2-4FB4-BED5-B4827B8708A0}" type="presParOf" srcId="{B727817C-A1EC-4612-A3E5-EED9486D3065}" destId="{C8A2211F-4DF7-4B8E-9E52-012798FA70E7}" srcOrd="0" destOrd="0" presId="urn:microsoft.com/office/officeart/2005/8/layout/orgChart1"/>
    <dgm:cxn modelId="{95A05AED-A7E5-43EB-A1D1-1793D3A1ADFD}" type="presParOf" srcId="{B727817C-A1EC-4612-A3E5-EED9486D3065}" destId="{0DF9B2C4-5BD4-4E95-8F8B-337487A99ED4}" srcOrd="1" destOrd="0" presId="urn:microsoft.com/office/officeart/2005/8/layout/orgChart1"/>
    <dgm:cxn modelId="{CC372FC2-2295-43C8-8C6C-34A1DBCB3855}" type="presParOf" srcId="{4C072012-C80E-4A97-8C26-0913DF2210B7}" destId="{E5499F4A-C8BE-4374-8C3F-5AEE12B09636}" srcOrd="1" destOrd="0" presId="urn:microsoft.com/office/officeart/2005/8/layout/orgChart1"/>
    <dgm:cxn modelId="{C6E35151-7075-4333-9BD5-7D639C8C74C5}" type="presParOf" srcId="{4C072012-C80E-4A97-8C26-0913DF2210B7}" destId="{EBA871E6-5C4D-4846-8C14-20C4A97955B2}" srcOrd="2" destOrd="0" presId="urn:microsoft.com/office/officeart/2005/8/layout/orgChart1"/>
    <dgm:cxn modelId="{E008B77D-3B64-4176-8703-9CCE42382266}" type="presParOf" srcId="{F00F08F6-C250-468C-A1C5-238701E27398}" destId="{D2C3881B-9050-4120-A379-F495F10B362D}" srcOrd="8" destOrd="0" presId="urn:microsoft.com/office/officeart/2005/8/layout/orgChart1"/>
    <dgm:cxn modelId="{739858D0-46F2-4781-A448-2D5AD752DCE8}" type="presParOf" srcId="{F00F08F6-C250-468C-A1C5-238701E27398}" destId="{16B22B97-AA3F-4CA5-89F7-A489DFE181F7}" srcOrd="9" destOrd="0" presId="urn:microsoft.com/office/officeart/2005/8/layout/orgChart1"/>
    <dgm:cxn modelId="{CDA85537-349D-43AE-AEF5-C30455AC0266}" type="presParOf" srcId="{16B22B97-AA3F-4CA5-89F7-A489DFE181F7}" destId="{32F811F4-84E4-49D0-BC40-C673934DB1EC}" srcOrd="0" destOrd="0" presId="urn:microsoft.com/office/officeart/2005/8/layout/orgChart1"/>
    <dgm:cxn modelId="{71A99E1E-D9D8-4202-B04E-97455F766334}" type="presParOf" srcId="{32F811F4-84E4-49D0-BC40-C673934DB1EC}" destId="{5194AD88-A4C8-45B4-9CB0-1CF091CC5D2E}" srcOrd="0" destOrd="0" presId="urn:microsoft.com/office/officeart/2005/8/layout/orgChart1"/>
    <dgm:cxn modelId="{96B5B141-FB5E-4991-B961-1E9239EA8171}" type="presParOf" srcId="{32F811F4-84E4-49D0-BC40-C673934DB1EC}" destId="{06CEAC04-968B-483C-B08B-A0E2E641C6C9}" srcOrd="1" destOrd="0" presId="urn:microsoft.com/office/officeart/2005/8/layout/orgChart1"/>
    <dgm:cxn modelId="{FF30ED66-B2AF-408A-A49E-3DD8A3058166}" type="presParOf" srcId="{16B22B97-AA3F-4CA5-89F7-A489DFE181F7}" destId="{4D1BDF35-981B-4945-A1B8-0CC599945F4A}" srcOrd="1" destOrd="0" presId="urn:microsoft.com/office/officeart/2005/8/layout/orgChart1"/>
    <dgm:cxn modelId="{46E8D8AA-2FB8-48A5-9559-C9C1A05322A4}" type="presParOf" srcId="{16B22B97-AA3F-4CA5-89F7-A489DFE181F7}" destId="{002EE88B-9A57-4676-BDD4-FDCE02204596}" srcOrd="2" destOrd="0" presId="urn:microsoft.com/office/officeart/2005/8/layout/orgChart1"/>
    <dgm:cxn modelId="{29C40EB9-5AC3-4B60-B510-E7D6F0ACD17E}" type="presParOf" srcId="{F00F08F6-C250-468C-A1C5-238701E27398}" destId="{249D2094-95EF-44B9-9E4F-5B9C491397AE}" srcOrd="10" destOrd="0" presId="urn:microsoft.com/office/officeart/2005/8/layout/orgChart1"/>
    <dgm:cxn modelId="{D32F0466-A52C-455F-B4CD-84A59F737608}" type="presParOf" srcId="{F00F08F6-C250-468C-A1C5-238701E27398}" destId="{80FB34A4-D106-400F-82CA-BFAAFC278B74}" srcOrd="11" destOrd="0" presId="urn:microsoft.com/office/officeart/2005/8/layout/orgChart1"/>
    <dgm:cxn modelId="{08EAE0E1-A978-49A8-8950-AEF1CAFF8A0F}" type="presParOf" srcId="{80FB34A4-D106-400F-82CA-BFAAFC278B74}" destId="{0DD45E81-E5E3-4CDC-9E0F-D41DCCEEFEAF}" srcOrd="0" destOrd="0" presId="urn:microsoft.com/office/officeart/2005/8/layout/orgChart1"/>
    <dgm:cxn modelId="{2B0D5545-3CFD-4541-95C3-1CFAD00A84C5}" type="presParOf" srcId="{0DD45E81-E5E3-4CDC-9E0F-D41DCCEEFEAF}" destId="{6AD50A1F-F569-455A-9919-497E537C59D2}" srcOrd="0" destOrd="0" presId="urn:microsoft.com/office/officeart/2005/8/layout/orgChart1"/>
    <dgm:cxn modelId="{33D74D44-3F67-48F6-873A-E72C4F8FA4DA}" type="presParOf" srcId="{0DD45E81-E5E3-4CDC-9E0F-D41DCCEEFEAF}" destId="{59B81FBD-480C-497E-9255-455555741507}" srcOrd="1" destOrd="0" presId="urn:microsoft.com/office/officeart/2005/8/layout/orgChart1"/>
    <dgm:cxn modelId="{5F49B2B5-4C59-4F58-88F7-D36C80BC3C19}" type="presParOf" srcId="{80FB34A4-D106-400F-82CA-BFAAFC278B74}" destId="{FA1286FE-A1E3-4035-9AC7-DFEFB2B3FBC5}" srcOrd="1" destOrd="0" presId="urn:microsoft.com/office/officeart/2005/8/layout/orgChart1"/>
    <dgm:cxn modelId="{D7BF780D-62DA-40A5-B85F-341A0FA27442}" type="presParOf" srcId="{FA1286FE-A1E3-4035-9AC7-DFEFB2B3FBC5}" destId="{3001D2F4-A69F-4DDD-8D6A-F14919B2EA55}" srcOrd="0" destOrd="0" presId="urn:microsoft.com/office/officeart/2005/8/layout/orgChart1"/>
    <dgm:cxn modelId="{4DE36C39-2E70-4193-BDB3-B61A2BBDBB42}" type="presParOf" srcId="{FA1286FE-A1E3-4035-9AC7-DFEFB2B3FBC5}" destId="{3C79492A-A844-44B3-8A01-69B67D4AF226}" srcOrd="1" destOrd="0" presId="urn:microsoft.com/office/officeart/2005/8/layout/orgChart1"/>
    <dgm:cxn modelId="{57C64661-A7E3-4CAE-9C37-6BCFF576BECF}" type="presParOf" srcId="{3C79492A-A844-44B3-8A01-69B67D4AF226}" destId="{7B3C40A2-50B2-43A1-ADCD-94D44EE26B77}" srcOrd="0" destOrd="0" presId="urn:microsoft.com/office/officeart/2005/8/layout/orgChart1"/>
    <dgm:cxn modelId="{AEFABA75-EB9D-4D75-89A8-51527E8C3DC0}" type="presParOf" srcId="{7B3C40A2-50B2-43A1-ADCD-94D44EE26B77}" destId="{A67D3577-2223-456A-8352-5253101A170A}" srcOrd="0" destOrd="0" presId="urn:microsoft.com/office/officeart/2005/8/layout/orgChart1"/>
    <dgm:cxn modelId="{6CFC3528-723F-44F2-817D-A095F3C3CE1D}" type="presParOf" srcId="{7B3C40A2-50B2-43A1-ADCD-94D44EE26B77}" destId="{B26C1993-3B96-4A86-9DDD-B9D99402FCEB}" srcOrd="1" destOrd="0" presId="urn:microsoft.com/office/officeart/2005/8/layout/orgChart1"/>
    <dgm:cxn modelId="{03BB3121-C407-4846-A130-D3C6D3A353E4}" type="presParOf" srcId="{3C79492A-A844-44B3-8A01-69B67D4AF226}" destId="{62151D9F-99E1-41B9-B8BC-662174F0175A}" srcOrd="1" destOrd="0" presId="urn:microsoft.com/office/officeart/2005/8/layout/orgChart1"/>
    <dgm:cxn modelId="{42117F00-783E-4480-9647-03E3D1D05129}" type="presParOf" srcId="{3C79492A-A844-44B3-8A01-69B67D4AF226}" destId="{286112E5-7379-45EE-A9A9-1A3614DCF34B}" srcOrd="2" destOrd="0" presId="urn:microsoft.com/office/officeart/2005/8/layout/orgChart1"/>
    <dgm:cxn modelId="{9E3B30FD-AB5D-40C5-9A70-5C74C170F5BF}" type="presParOf" srcId="{80FB34A4-D106-400F-82CA-BFAAFC278B74}" destId="{0C7FC37C-72F4-49B7-BCEE-A7C7D395222B}" srcOrd="2" destOrd="0" presId="urn:microsoft.com/office/officeart/2005/8/layout/orgChart1"/>
    <dgm:cxn modelId="{0A787F1C-FB48-410C-B62C-77846347EB80}" type="presParOf" srcId="{0672A9E4-C98F-4206-BBEF-177E7A7BE9A7}" destId="{D9F3D415-B9F1-4FD1-8394-C1303CF1096E}" srcOrd="2" destOrd="0" presId="urn:microsoft.com/office/officeart/2005/8/layout/orgChart1"/>
    <dgm:cxn modelId="{A4D0F318-BC24-490D-968A-C72D08C9E6FF}" type="presParOf" srcId="{D9F3D415-B9F1-4FD1-8394-C1303CF1096E}" destId="{2DADCA4D-0BA3-4B7A-957B-64C2B958D68D}" srcOrd="0" destOrd="0" presId="urn:microsoft.com/office/officeart/2005/8/layout/orgChart1"/>
    <dgm:cxn modelId="{C9EFFCB3-A549-4459-A75F-8A989FFE232B}" type="presParOf" srcId="{D9F3D415-B9F1-4FD1-8394-C1303CF1096E}" destId="{67D4477B-B7B3-4F52-A0FD-51F5CE6F826A}" srcOrd="1" destOrd="0" presId="urn:microsoft.com/office/officeart/2005/8/layout/orgChart1"/>
    <dgm:cxn modelId="{16842FF8-0ECF-4B89-AD4D-2A499473D03D}" type="presParOf" srcId="{67D4477B-B7B3-4F52-A0FD-51F5CE6F826A}" destId="{BFF6CCC7-F571-48CA-B03D-BBF4FF1B564A}" srcOrd="0" destOrd="0" presId="urn:microsoft.com/office/officeart/2005/8/layout/orgChart1"/>
    <dgm:cxn modelId="{EE374FC8-5A6A-4BF4-B1DA-ED1BB6549C16}" type="presParOf" srcId="{BFF6CCC7-F571-48CA-B03D-BBF4FF1B564A}" destId="{F9849035-E491-42AC-BECE-66F672AA0B2B}" srcOrd="0" destOrd="0" presId="urn:microsoft.com/office/officeart/2005/8/layout/orgChart1"/>
    <dgm:cxn modelId="{AC687125-6060-4D9D-9B43-1056E7C4104E}" type="presParOf" srcId="{BFF6CCC7-F571-48CA-B03D-BBF4FF1B564A}" destId="{B8C1013E-200E-4498-8054-B4CB7D14B1BB}" srcOrd="1" destOrd="0" presId="urn:microsoft.com/office/officeart/2005/8/layout/orgChart1"/>
    <dgm:cxn modelId="{CE486F76-403B-4698-8355-1BEAAFB18A94}" type="presParOf" srcId="{67D4477B-B7B3-4F52-A0FD-51F5CE6F826A}" destId="{F6BAD3F4-8D81-4CF8-BDE5-A553CD54236F}" srcOrd="1" destOrd="0" presId="urn:microsoft.com/office/officeart/2005/8/layout/orgChart1"/>
    <dgm:cxn modelId="{7E0C5361-A716-43A8-9035-9070CE874FF8}" type="presParOf" srcId="{67D4477B-B7B3-4F52-A0FD-51F5CE6F826A}" destId="{8459C746-2CA8-4A34-A328-91F2001073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DCA4D-0BA3-4B7A-957B-64C2B958D68D}">
      <dsp:nvSpPr>
        <dsp:cNvPr id="0" name=""/>
        <dsp:cNvSpPr/>
      </dsp:nvSpPr>
      <dsp:spPr>
        <a:xfrm>
          <a:off x="4898055" y="1027708"/>
          <a:ext cx="150244" cy="658212"/>
        </a:xfrm>
        <a:custGeom>
          <a:avLst/>
          <a:gdLst/>
          <a:ahLst/>
          <a:cxnLst/>
          <a:rect l="0" t="0" r="0" b="0"/>
          <a:pathLst>
            <a:path>
              <a:moveTo>
                <a:pt x="150244" y="0"/>
              </a:moveTo>
              <a:lnTo>
                <a:pt x="150244" y="658212"/>
              </a:lnTo>
              <a:lnTo>
                <a:pt x="0" y="6582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1D2F4-A69F-4DDD-8D6A-F14919B2EA55}">
      <dsp:nvSpPr>
        <dsp:cNvPr id="0" name=""/>
        <dsp:cNvSpPr/>
      </dsp:nvSpPr>
      <dsp:spPr>
        <a:xfrm>
          <a:off x="8804405" y="3059582"/>
          <a:ext cx="214634" cy="65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212"/>
              </a:lnTo>
              <a:lnTo>
                <a:pt x="214634" y="6582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D2094-95EF-44B9-9E4F-5B9C491397AE}">
      <dsp:nvSpPr>
        <dsp:cNvPr id="0" name=""/>
        <dsp:cNvSpPr/>
      </dsp:nvSpPr>
      <dsp:spPr>
        <a:xfrm>
          <a:off x="5048299" y="1027708"/>
          <a:ext cx="4328464" cy="1316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181"/>
              </a:lnTo>
              <a:lnTo>
                <a:pt x="4328464" y="1166181"/>
              </a:lnTo>
              <a:lnTo>
                <a:pt x="4328464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3881B-9050-4120-A379-F495F10B362D}">
      <dsp:nvSpPr>
        <dsp:cNvPr id="0" name=""/>
        <dsp:cNvSpPr/>
      </dsp:nvSpPr>
      <dsp:spPr>
        <a:xfrm>
          <a:off x="5048299" y="1027708"/>
          <a:ext cx="2597078" cy="1316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181"/>
              </a:lnTo>
              <a:lnTo>
                <a:pt x="2597078" y="1166181"/>
              </a:lnTo>
              <a:lnTo>
                <a:pt x="2597078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970A5-EC7D-4A9E-A821-68B449C3B943}">
      <dsp:nvSpPr>
        <dsp:cNvPr id="0" name=""/>
        <dsp:cNvSpPr/>
      </dsp:nvSpPr>
      <dsp:spPr>
        <a:xfrm>
          <a:off x="5048299" y="1027708"/>
          <a:ext cx="865692" cy="1316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181"/>
              </a:lnTo>
              <a:lnTo>
                <a:pt x="865692" y="1166181"/>
              </a:lnTo>
              <a:lnTo>
                <a:pt x="865692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FB8E0-40D8-402A-BC32-D525ED6B2E4A}">
      <dsp:nvSpPr>
        <dsp:cNvPr id="0" name=""/>
        <dsp:cNvSpPr/>
      </dsp:nvSpPr>
      <dsp:spPr>
        <a:xfrm>
          <a:off x="3610248" y="3059582"/>
          <a:ext cx="214634" cy="65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212"/>
              </a:lnTo>
              <a:lnTo>
                <a:pt x="214634" y="6582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401D-CE44-430B-AD04-17EE2A7787B6}">
      <dsp:nvSpPr>
        <dsp:cNvPr id="0" name=""/>
        <dsp:cNvSpPr/>
      </dsp:nvSpPr>
      <dsp:spPr>
        <a:xfrm>
          <a:off x="4182606" y="1027708"/>
          <a:ext cx="865692" cy="1316425"/>
        </a:xfrm>
        <a:custGeom>
          <a:avLst/>
          <a:gdLst/>
          <a:ahLst/>
          <a:cxnLst/>
          <a:rect l="0" t="0" r="0" b="0"/>
          <a:pathLst>
            <a:path>
              <a:moveTo>
                <a:pt x="865692" y="0"/>
              </a:moveTo>
              <a:lnTo>
                <a:pt x="865692" y="1166181"/>
              </a:lnTo>
              <a:lnTo>
                <a:pt x="0" y="1166181"/>
              </a:lnTo>
              <a:lnTo>
                <a:pt x="0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6CD79-4766-48FD-8AE8-6B0E505DAD89}">
      <dsp:nvSpPr>
        <dsp:cNvPr id="0" name=""/>
        <dsp:cNvSpPr/>
      </dsp:nvSpPr>
      <dsp:spPr>
        <a:xfrm>
          <a:off x="1878862" y="3059582"/>
          <a:ext cx="214634" cy="2690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086"/>
              </a:lnTo>
              <a:lnTo>
                <a:pt x="214634" y="26900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8F26C-5308-4342-9123-B38C291BBF0B}">
      <dsp:nvSpPr>
        <dsp:cNvPr id="0" name=""/>
        <dsp:cNvSpPr/>
      </dsp:nvSpPr>
      <dsp:spPr>
        <a:xfrm>
          <a:off x="1878862" y="3059582"/>
          <a:ext cx="214634" cy="1674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149"/>
              </a:lnTo>
              <a:lnTo>
                <a:pt x="214634" y="16741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183DF-1D79-4039-BBF5-D8C922359152}">
      <dsp:nvSpPr>
        <dsp:cNvPr id="0" name=""/>
        <dsp:cNvSpPr/>
      </dsp:nvSpPr>
      <dsp:spPr>
        <a:xfrm>
          <a:off x="1878862" y="3059582"/>
          <a:ext cx="214634" cy="65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212"/>
              </a:lnTo>
              <a:lnTo>
                <a:pt x="214634" y="6582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C6A19-3940-4CA1-B1AD-9AAAE72C568A}">
      <dsp:nvSpPr>
        <dsp:cNvPr id="0" name=""/>
        <dsp:cNvSpPr/>
      </dsp:nvSpPr>
      <dsp:spPr>
        <a:xfrm>
          <a:off x="2451221" y="1027708"/>
          <a:ext cx="2597078" cy="1316425"/>
        </a:xfrm>
        <a:custGeom>
          <a:avLst/>
          <a:gdLst/>
          <a:ahLst/>
          <a:cxnLst/>
          <a:rect l="0" t="0" r="0" b="0"/>
          <a:pathLst>
            <a:path>
              <a:moveTo>
                <a:pt x="2597078" y="0"/>
              </a:moveTo>
              <a:lnTo>
                <a:pt x="2597078" y="1166181"/>
              </a:lnTo>
              <a:lnTo>
                <a:pt x="0" y="1166181"/>
              </a:lnTo>
              <a:lnTo>
                <a:pt x="0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437ED-3944-42C3-AE6B-11611EB81562}">
      <dsp:nvSpPr>
        <dsp:cNvPr id="0" name=""/>
        <dsp:cNvSpPr/>
      </dsp:nvSpPr>
      <dsp:spPr>
        <a:xfrm>
          <a:off x="719835" y="1027708"/>
          <a:ext cx="4328464" cy="1316425"/>
        </a:xfrm>
        <a:custGeom>
          <a:avLst/>
          <a:gdLst/>
          <a:ahLst/>
          <a:cxnLst/>
          <a:rect l="0" t="0" r="0" b="0"/>
          <a:pathLst>
            <a:path>
              <a:moveTo>
                <a:pt x="4328464" y="0"/>
              </a:moveTo>
              <a:lnTo>
                <a:pt x="4328464" y="1166181"/>
              </a:lnTo>
              <a:lnTo>
                <a:pt x="0" y="1166181"/>
              </a:lnTo>
              <a:lnTo>
                <a:pt x="0" y="1316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400D6-2CF7-4853-B22D-9856767DD811}">
      <dsp:nvSpPr>
        <dsp:cNvPr id="0" name=""/>
        <dsp:cNvSpPr/>
      </dsp:nvSpPr>
      <dsp:spPr>
        <a:xfrm>
          <a:off x="4332851" y="312259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STYRET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(Øyvind, Helene, Eva, Hege, Ivar, Knut (Terje)</a:t>
          </a:r>
        </a:p>
      </dsp:txBody>
      <dsp:txXfrm>
        <a:off x="4332851" y="312259"/>
        <a:ext cx="1430897" cy="715448"/>
      </dsp:txXfrm>
    </dsp:sp>
    <dsp:sp modelId="{B336B7B3-3B5F-4385-9BD7-0D1344E8644D}">
      <dsp:nvSpPr>
        <dsp:cNvPr id="0" name=""/>
        <dsp:cNvSpPr/>
      </dsp:nvSpPr>
      <dsp:spPr>
        <a:xfrm>
          <a:off x="4386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Økonomi, sponsor (Øyvind Berntsen)</a:t>
          </a:r>
        </a:p>
      </dsp:txBody>
      <dsp:txXfrm>
        <a:off x="4386" y="2344133"/>
        <a:ext cx="1430897" cy="715448"/>
      </dsp:txXfrm>
    </dsp:sp>
    <dsp:sp modelId="{C13DF837-E77D-4E6E-A1E7-BC065FE3CBC0}">
      <dsp:nvSpPr>
        <dsp:cNvPr id="0" name=""/>
        <dsp:cNvSpPr/>
      </dsp:nvSpPr>
      <dsp:spPr>
        <a:xfrm>
          <a:off x="1735772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Sport (Helene Abusdal)</a:t>
          </a:r>
        </a:p>
      </dsp:txBody>
      <dsp:txXfrm>
        <a:off x="1735772" y="2344133"/>
        <a:ext cx="1430897" cy="715448"/>
      </dsp:txXfrm>
    </dsp:sp>
    <dsp:sp modelId="{B1C901F7-947A-4CB4-8C84-9ABBA466C682}">
      <dsp:nvSpPr>
        <dsp:cNvPr id="0" name=""/>
        <dsp:cNvSpPr/>
      </dsp:nvSpPr>
      <dsp:spPr>
        <a:xfrm>
          <a:off x="2093496" y="3360070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Seniorutvalg</a:t>
          </a:r>
        </a:p>
      </dsp:txBody>
      <dsp:txXfrm>
        <a:off x="2093496" y="3360070"/>
        <a:ext cx="1430897" cy="715448"/>
      </dsp:txXfrm>
    </dsp:sp>
    <dsp:sp modelId="{30EC2BFB-0807-4B1D-9DB5-D830612BBF1E}">
      <dsp:nvSpPr>
        <dsp:cNvPr id="0" name=""/>
        <dsp:cNvSpPr/>
      </dsp:nvSpPr>
      <dsp:spPr>
        <a:xfrm>
          <a:off x="2093496" y="4376007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Juniorutvalg</a:t>
          </a:r>
        </a:p>
      </dsp:txBody>
      <dsp:txXfrm>
        <a:off x="2093496" y="4376007"/>
        <a:ext cx="1430897" cy="715448"/>
      </dsp:txXfrm>
    </dsp:sp>
    <dsp:sp modelId="{7466ED2A-EE72-42D7-86E3-6B9A20DF9C7B}">
      <dsp:nvSpPr>
        <dsp:cNvPr id="0" name=""/>
        <dsp:cNvSpPr/>
      </dsp:nvSpPr>
      <dsp:spPr>
        <a:xfrm>
          <a:off x="2093496" y="5391944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Trenere</a:t>
          </a:r>
        </a:p>
      </dsp:txBody>
      <dsp:txXfrm>
        <a:off x="2093496" y="5391944"/>
        <a:ext cx="1430897" cy="715448"/>
      </dsp:txXfrm>
    </dsp:sp>
    <dsp:sp modelId="{086D7119-519D-42CC-BF12-398115508961}">
      <dsp:nvSpPr>
        <dsp:cNvPr id="0" name=""/>
        <dsp:cNvSpPr/>
      </dsp:nvSpPr>
      <dsp:spPr>
        <a:xfrm>
          <a:off x="3467158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Internat (Eva Marum)</a:t>
          </a:r>
        </a:p>
      </dsp:txBody>
      <dsp:txXfrm>
        <a:off x="3467158" y="2344133"/>
        <a:ext cx="1430897" cy="715448"/>
      </dsp:txXfrm>
    </dsp:sp>
    <dsp:sp modelId="{B12ED1E6-0E38-4AEE-9F6C-E876A3D6C33A}">
      <dsp:nvSpPr>
        <dsp:cNvPr id="0" name=""/>
        <dsp:cNvSpPr/>
      </dsp:nvSpPr>
      <dsp:spPr>
        <a:xfrm>
          <a:off x="3824882" y="3360070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Internatgruppe (Eva Marum, Janne Prestvold, Siri Markussen)</a:t>
          </a:r>
        </a:p>
      </dsp:txBody>
      <dsp:txXfrm>
        <a:off x="3824882" y="3360070"/>
        <a:ext cx="1430897" cy="715448"/>
      </dsp:txXfrm>
    </dsp:sp>
    <dsp:sp modelId="{C8A2211F-4DF7-4B8E-9E52-012798FA70E7}">
      <dsp:nvSpPr>
        <dsp:cNvPr id="0" name=""/>
        <dsp:cNvSpPr/>
      </dsp:nvSpPr>
      <dsp:spPr>
        <a:xfrm>
          <a:off x="5198544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Kafeteria (Hege Tønnessen)</a:t>
          </a:r>
        </a:p>
      </dsp:txBody>
      <dsp:txXfrm>
        <a:off x="5198544" y="2344133"/>
        <a:ext cx="1430897" cy="715448"/>
      </dsp:txXfrm>
    </dsp:sp>
    <dsp:sp modelId="{5194AD88-A4C8-45B4-9CB0-1CF091CC5D2E}">
      <dsp:nvSpPr>
        <dsp:cNvPr id="0" name=""/>
        <dsp:cNvSpPr/>
      </dsp:nvSpPr>
      <dsp:spPr>
        <a:xfrm>
          <a:off x="6929929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Senior trim (Ivar </a:t>
          </a:r>
          <a:r>
            <a:rPr lang="nb-NO" sz="1200" kern="1200" dirty="0" err="1"/>
            <a:t>Avenstroup</a:t>
          </a:r>
          <a:r>
            <a:rPr lang="nb-NO" sz="1200" kern="1200" dirty="0"/>
            <a:t>)</a:t>
          </a:r>
        </a:p>
      </dsp:txBody>
      <dsp:txXfrm>
        <a:off x="6929929" y="2344133"/>
        <a:ext cx="1430897" cy="715448"/>
      </dsp:txXfrm>
    </dsp:sp>
    <dsp:sp modelId="{6AD50A1F-F569-455A-9919-497E537C59D2}">
      <dsp:nvSpPr>
        <dsp:cNvPr id="0" name=""/>
        <dsp:cNvSpPr/>
      </dsp:nvSpPr>
      <dsp:spPr>
        <a:xfrm>
          <a:off x="8661315" y="2344133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Turneringer (Knut Abusdal)</a:t>
          </a:r>
        </a:p>
      </dsp:txBody>
      <dsp:txXfrm>
        <a:off x="8661315" y="2344133"/>
        <a:ext cx="1430897" cy="715448"/>
      </dsp:txXfrm>
    </dsp:sp>
    <dsp:sp modelId="{A67D3577-2223-456A-8352-5253101A170A}">
      <dsp:nvSpPr>
        <dsp:cNvPr id="0" name=""/>
        <dsp:cNvSpPr/>
      </dsp:nvSpPr>
      <dsp:spPr>
        <a:xfrm>
          <a:off x="9019039" y="3360070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Hall (Thor Arne Tønnessen)</a:t>
          </a:r>
        </a:p>
      </dsp:txBody>
      <dsp:txXfrm>
        <a:off x="9019039" y="3360070"/>
        <a:ext cx="1430897" cy="715448"/>
      </dsp:txXfrm>
    </dsp:sp>
    <dsp:sp modelId="{F9849035-E491-42AC-BECE-66F672AA0B2B}">
      <dsp:nvSpPr>
        <dsp:cNvPr id="0" name=""/>
        <dsp:cNvSpPr/>
      </dsp:nvSpPr>
      <dsp:spPr>
        <a:xfrm>
          <a:off x="3467158" y="1328196"/>
          <a:ext cx="1430897" cy="715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Kasserer (Knut)</a:t>
          </a:r>
        </a:p>
      </dsp:txBody>
      <dsp:txXfrm>
        <a:off x="3467158" y="1328196"/>
        <a:ext cx="1430897" cy="715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880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52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342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61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18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0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47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29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17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1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75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D0D8-1F0F-42A6-9BB7-6E76C5AA4EFB}" type="datetimeFigureOut">
              <a:rPr lang="nb-NO" smtClean="0"/>
              <a:t>06.09.2017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C249-12FA-4BD2-913B-A4813638CE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22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36757431"/>
              </p:ext>
            </p:extLst>
          </p:nvPr>
        </p:nvGraphicFramePr>
        <p:xfrm>
          <a:off x="933255" y="301658"/>
          <a:ext cx="10454324" cy="6419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9634194" y="5948313"/>
            <a:ext cx="13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www.kbk.no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467202"/>
              </p:ext>
            </p:extLst>
          </p:nvPr>
        </p:nvGraphicFramePr>
        <p:xfrm>
          <a:off x="10952604" y="5686098"/>
          <a:ext cx="8699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unktgrafikkbilde" r:id="rId8" imgW="6337626" imgH="7264773" progId="Paint.Picture">
                  <p:embed/>
                </p:oleObj>
              </mc:Choice>
              <mc:Fallback>
                <p:oleObj name="Punktgrafikkbilde" r:id="rId8" imgW="6337626" imgH="7264773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04" y="5686098"/>
                        <a:ext cx="8699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443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Juniorutvalget – hvem er vi?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514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Helene Abusdal (leder)</a:t>
            </a:r>
          </a:p>
          <a:p>
            <a:pPr marL="0" indent="0">
              <a:buNone/>
            </a:pPr>
            <a:r>
              <a:rPr lang="nb-NO" sz="2400" dirty="0"/>
              <a:t>Christin Østhassel (nestleder) (U17 og U19)</a:t>
            </a:r>
          </a:p>
          <a:p>
            <a:pPr marL="0" indent="0">
              <a:buNone/>
            </a:pPr>
            <a:r>
              <a:rPr lang="nb-NO" sz="2400" dirty="0"/>
              <a:t>Tor Geir Bue (U15) (utdanningskontakt)</a:t>
            </a:r>
          </a:p>
          <a:p>
            <a:pPr marL="0" indent="0">
              <a:buNone/>
            </a:pPr>
            <a:r>
              <a:rPr lang="nb-NO" sz="2400" dirty="0"/>
              <a:t>Per Kristian Bøhn (U13)</a:t>
            </a:r>
          </a:p>
          <a:p>
            <a:pPr marL="0" indent="0">
              <a:buNone/>
            </a:pPr>
            <a:r>
              <a:rPr lang="nb-NO" sz="2400" dirty="0"/>
              <a:t>Marlene Romme Mørch (nybegynnere)</a:t>
            </a:r>
          </a:p>
          <a:p>
            <a:pPr marL="0" indent="0">
              <a:buNone/>
            </a:pPr>
            <a:r>
              <a:rPr lang="nb-NO" sz="2400" dirty="0"/>
              <a:t>Terje Dag Østhassel </a:t>
            </a:r>
          </a:p>
          <a:p>
            <a:pPr marL="0" indent="0">
              <a:buNone/>
            </a:pPr>
            <a:r>
              <a:rPr lang="nb-NO" sz="2400" dirty="0"/>
              <a:t>Rik Hermans (trener)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9634194" y="5948313"/>
            <a:ext cx="13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www.kbk.no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103900"/>
              </p:ext>
            </p:extLst>
          </p:nvPr>
        </p:nvGraphicFramePr>
        <p:xfrm>
          <a:off x="10952604" y="5686098"/>
          <a:ext cx="8699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unktgrafikkbilde" r:id="rId3" imgW="6337626" imgH="7264773" progId="Paint.Picture">
                  <p:embed/>
                </p:oleObj>
              </mc:Choice>
              <mc:Fallback>
                <p:oleObj name="Punktgrafikkbilde" r:id="rId3" imgW="6337626" imgH="7264773" progId="Paint.Picture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04" y="5686098"/>
                        <a:ext cx="8699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03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Juniorutvalget – hva gjør vi?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3630105" cy="552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Turneringer:</a:t>
            </a:r>
          </a:p>
          <a:p>
            <a:pPr lvl="1"/>
            <a:r>
              <a:rPr lang="nb-NO" sz="1600" dirty="0"/>
              <a:t>Uttak</a:t>
            </a:r>
          </a:p>
          <a:p>
            <a:pPr lvl="1"/>
            <a:r>
              <a:rPr lang="nb-NO" sz="1600" dirty="0"/>
              <a:t>Invitasjoner</a:t>
            </a:r>
          </a:p>
          <a:p>
            <a:pPr lvl="1"/>
            <a:r>
              <a:rPr lang="nb-NO" sz="1600" dirty="0"/>
              <a:t>Påmelding</a:t>
            </a:r>
          </a:p>
          <a:p>
            <a:pPr lvl="1"/>
            <a:r>
              <a:rPr lang="nb-NO" sz="1600" dirty="0"/>
              <a:t>Organisering</a:t>
            </a:r>
          </a:p>
          <a:p>
            <a:pPr lvl="1"/>
            <a:r>
              <a:rPr lang="nb-NO" sz="1600" dirty="0"/>
              <a:t>Bestillinger</a:t>
            </a:r>
          </a:p>
          <a:p>
            <a:pPr lvl="1"/>
            <a:r>
              <a:rPr lang="nb-NO" sz="1600" dirty="0"/>
              <a:t>Informasjon</a:t>
            </a:r>
          </a:p>
          <a:p>
            <a:pPr lvl="1"/>
            <a:r>
              <a:rPr lang="nb-NO" sz="1600" dirty="0"/>
              <a:t>Doublekombinasjoner</a:t>
            </a:r>
          </a:p>
          <a:p>
            <a:pPr lvl="1"/>
            <a:endParaRPr lang="nb-NO" sz="1600" dirty="0"/>
          </a:p>
          <a:p>
            <a:r>
              <a:rPr lang="nb-NO" sz="1600" dirty="0"/>
              <a:t>Arrangementer:</a:t>
            </a:r>
          </a:p>
          <a:p>
            <a:pPr lvl="1"/>
            <a:r>
              <a:rPr lang="nb-NO" sz="1600" dirty="0"/>
              <a:t>Treningshelg</a:t>
            </a:r>
          </a:p>
          <a:p>
            <a:pPr lvl="1"/>
            <a:r>
              <a:rPr lang="nb-NO" sz="1600" dirty="0"/>
              <a:t>Jentesamling</a:t>
            </a:r>
          </a:p>
          <a:p>
            <a:pPr lvl="1"/>
            <a:r>
              <a:rPr lang="nb-NO" sz="1600" dirty="0"/>
              <a:t>Familietur</a:t>
            </a:r>
          </a:p>
          <a:p>
            <a:pPr lvl="1"/>
            <a:r>
              <a:rPr lang="nb-NO" sz="1600" dirty="0"/>
              <a:t>Sosiale tiltak</a:t>
            </a:r>
          </a:p>
          <a:p>
            <a:pPr lvl="1"/>
            <a:r>
              <a:rPr lang="nb-NO" sz="1600" dirty="0"/>
              <a:t>17. mai</a:t>
            </a:r>
          </a:p>
          <a:p>
            <a:pPr lvl="1"/>
            <a:r>
              <a:rPr lang="nb-NO" sz="1600" dirty="0"/>
              <a:t>Foreldremøter</a:t>
            </a:r>
          </a:p>
          <a:p>
            <a:pPr marL="457200" lvl="1" indent="0"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9634194" y="5948313"/>
            <a:ext cx="13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www.kbk.no</a:t>
            </a:r>
          </a:p>
        </p:txBody>
      </p:sp>
      <p:sp>
        <p:nvSpPr>
          <p:cNvPr id="6" name="Plassholder for innhold 3"/>
          <p:cNvSpPr txBox="1">
            <a:spLocks/>
          </p:cNvSpPr>
          <p:nvPr/>
        </p:nvSpPr>
        <p:spPr>
          <a:xfrm>
            <a:off x="4874445" y="1827193"/>
            <a:ext cx="6022941" cy="50398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/>
              <a:t>Dugnader:</a:t>
            </a:r>
          </a:p>
          <a:p>
            <a:pPr lvl="1"/>
            <a:r>
              <a:rPr lang="nb-NO" sz="1600" dirty="0"/>
              <a:t>Dugnadslister egne turneringer</a:t>
            </a:r>
          </a:p>
          <a:p>
            <a:pPr lvl="1"/>
            <a:r>
              <a:rPr lang="nb-NO" sz="1600" dirty="0"/>
              <a:t>Loddsalg</a:t>
            </a:r>
          </a:p>
          <a:p>
            <a:pPr lvl="1"/>
            <a:endParaRPr lang="nb-NO" sz="1600" dirty="0"/>
          </a:p>
          <a:p>
            <a:r>
              <a:rPr lang="nb-NO" sz="1600" dirty="0"/>
              <a:t>Trening:</a:t>
            </a:r>
          </a:p>
          <a:p>
            <a:pPr lvl="1"/>
            <a:r>
              <a:rPr lang="nb-NO" sz="1600" dirty="0"/>
              <a:t>Trenerkabal</a:t>
            </a:r>
          </a:p>
          <a:p>
            <a:pPr lvl="1"/>
            <a:r>
              <a:rPr lang="nb-NO" sz="1600" dirty="0"/>
              <a:t>Treningstid</a:t>
            </a:r>
          </a:p>
          <a:p>
            <a:pPr lvl="1"/>
            <a:r>
              <a:rPr lang="nb-NO" sz="1600" dirty="0"/>
              <a:t>Ferietrening (jul, påske, sommer, høst)</a:t>
            </a:r>
          </a:p>
          <a:p>
            <a:pPr lvl="1"/>
            <a:r>
              <a:rPr lang="nb-NO" sz="1600" dirty="0"/>
              <a:t>Grupper</a:t>
            </a:r>
          </a:p>
          <a:p>
            <a:pPr lvl="1"/>
            <a:r>
              <a:rPr lang="nb-NO" sz="1600" dirty="0"/>
              <a:t>Booke hall</a:t>
            </a:r>
          </a:p>
          <a:p>
            <a:pPr lvl="1"/>
            <a:r>
              <a:rPr lang="nb-NO" sz="1600" dirty="0"/>
              <a:t>Samarbeid med KKG og OLT</a:t>
            </a:r>
          </a:p>
          <a:p>
            <a:pPr marL="0" indent="0">
              <a:buNone/>
            </a:pPr>
            <a:endParaRPr lang="nb-NO" sz="1600" dirty="0"/>
          </a:p>
          <a:p>
            <a:r>
              <a:rPr lang="nb-NO" sz="1600" dirty="0"/>
              <a:t>Sesongplan</a:t>
            </a:r>
          </a:p>
          <a:p>
            <a:r>
              <a:rPr lang="nb-NO" sz="1600" dirty="0"/>
              <a:t>Medlemsregistrering og oppfølging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20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103900"/>
              </p:ext>
            </p:extLst>
          </p:nvPr>
        </p:nvGraphicFramePr>
        <p:xfrm>
          <a:off x="10952604" y="5686098"/>
          <a:ext cx="8699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Punktgrafikkbilde" r:id="rId3" imgW="6337626" imgH="7264773" progId="Paint.Picture">
                  <p:embed/>
                </p:oleObj>
              </mc:Choice>
              <mc:Fallback>
                <p:oleObj name="Punktgrafikkbilde" r:id="rId3" imgW="6337626" imgH="7264773" progId="Paint.Picture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04" y="5686098"/>
                        <a:ext cx="8699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376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Trenerteamet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35141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Rik Hermans (mandag, tirsdag, onsdag og torsdag - hovedtrener)</a:t>
            </a:r>
          </a:p>
          <a:p>
            <a:pPr marL="0" indent="0">
              <a:buNone/>
            </a:pPr>
            <a:r>
              <a:rPr lang="nb-NO" sz="2400" dirty="0"/>
              <a:t>Terje Dag Østhassel (tirsdag og torsdag)</a:t>
            </a:r>
          </a:p>
          <a:p>
            <a:pPr marL="0" indent="0">
              <a:buNone/>
            </a:pPr>
            <a:r>
              <a:rPr lang="nb-NO" sz="2400" dirty="0" err="1"/>
              <a:t>Jeroen</a:t>
            </a:r>
            <a:r>
              <a:rPr lang="nb-NO" sz="2400" dirty="0"/>
              <a:t> </a:t>
            </a:r>
            <a:r>
              <a:rPr lang="nb-NO" sz="2400" dirty="0" err="1"/>
              <a:t>Reijnen</a:t>
            </a:r>
            <a:r>
              <a:rPr lang="nb-NO" sz="2400" dirty="0"/>
              <a:t> (hjelpetrener tirsdag)</a:t>
            </a:r>
          </a:p>
          <a:p>
            <a:pPr marL="0" indent="0">
              <a:buNone/>
            </a:pPr>
            <a:r>
              <a:rPr lang="nb-NO" sz="2400" dirty="0"/>
              <a:t>Christin Østhassel (hjelpetrener mandag og onsdag)</a:t>
            </a:r>
          </a:p>
          <a:p>
            <a:pPr marL="0" indent="0">
              <a:buNone/>
            </a:pPr>
            <a:r>
              <a:rPr lang="nb-NO" sz="2400" dirty="0"/>
              <a:t>Sonja </a:t>
            </a:r>
            <a:r>
              <a:rPr lang="nb-NO" sz="2400" dirty="0" err="1"/>
              <a:t>Wåland</a:t>
            </a:r>
            <a:r>
              <a:rPr lang="nb-NO" sz="2400" dirty="0"/>
              <a:t> (onsdag)</a:t>
            </a:r>
          </a:p>
          <a:p>
            <a:pPr marL="0" indent="0">
              <a:buNone/>
            </a:pPr>
            <a:r>
              <a:rPr lang="nb-NO" sz="2400" dirty="0"/>
              <a:t>Thea Johansen (onsdag og fredag)</a:t>
            </a:r>
          </a:p>
          <a:p>
            <a:pPr marL="0" indent="0">
              <a:buNone/>
            </a:pPr>
            <a:r>
              <a:rPr lang="nb-NO" sz="2400" dirty="0"/>
              <a:t>Thea Tønnessen (fredag)</a:t>
            </a:r>
          </a:p>
          <a:p>
            <a:pPr marL="0" indent="0">
              <a:buNone/>
            </a:pPr>
            <a:r>
              <a:rPr lang="nb-NO" sz="2400" dirty="0"/>
              <a:t>Thomas </a:t>
            </a:r>
            <a:r>
              <a:rPr lang="nb-NO" sz="2400" dirty="0" err="1"/>
              <a:t>Granhei</a:t>
            </a:r>
            <a:r>
              <a:rPr lang="nb-NO" sz="2400" dirty="0"/>
              <a:t> (mandag – student/senior trim)</a:t>
            </a:r>
          </a:p>
          <a:p>
            <a:pPr marL="0" indent="0">
              <a:buNone/>
            </a:pPr>
            <a:r>
              <a:rPr lang="nb-NO" sz="2400" dirty="0"/>
              <a:t>Jim Ronny Andersen (tirsdag og torsdag – senior elite)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9634194" y="5948313"/>
            <a:ext cx="136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www.kbk.no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0952604" y="5686098"/>
          <a:ext cx="8699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unktgrafikkbilde" r:id="rId3" imgW="6337626" imgH="7264773" progId="Paint.Picture">
                  <p:embed/>
                </p:oleObj>
              </mc:Choice>
              <mc:Fallback>
                <p:oleObj name="Punktgrafikkbilde" r:id="rId3" imgW="6337626" imgH="7264773" progId="Paint.Picture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2604" y="5686098"/>
                        <a:ext cx="8699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72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276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Paintbrush-bilde</vt:lpstr>
      <vt:lpstr>PowerPoint-presentasjon</vt:lpstr>
      <vt:lpstr>Juniorutvalget – hvem er vi?</vt:lpstr>
      <vt:lpstr>Juniorutvalget – hva gjør vi?</vt:lpstr>
      <vt:lpstr>Trenerteamet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Abusdal, Helene</dc:creator>
  <cp:lastModifiedBy>Abusdal, Helene</cp:lastModifiedBy>
  <cp:revision>9</cp:revision>
  <dcterms:created xsi:type="dcterms:W3CDTF">2017-09-06T13:33:18Z</dcterms:created>
  <dcterms:modified xsi:type="dcterms:W3CDTF">2017-09-06T14:19:41Z</dcterms:modified>
</cp:coreProperties>
</file>